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57" r:id="rId6"/>
    <p:sldId id="258" r:id="rId7"/>
    <p:sldId id="262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6CCA7F-26CA-4271-9131-143DC1CBAE1D}" v="281" dt="2025-07-16T12:39:00.0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84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lebowski, Sarah" userId="c93a0ab2-08b9-4d7a-9b21-afd4238e2481" providerId="ADAL" clId="{AF6CCA7F-26CA-4271-9131-143DC1CBAE1D}"/>
    <pc:docChg chg="undo custSel addSld delSld modSld sldOrd">
      <pc:chgData name="Chlebowski, Sarah" userId="c93a0ab2-08b9-4d7a-9b21-afd4238e2481" providerId="ADAL" clId="{AF6CCA7F-26CA-4271-9131-143DC1CBAE1D}" dt="2025-07-16T12:39:08.448" v="386" actId="1076"/>
      <pc:docMkLst>
        <pc:docMk/>
      </pc:docMkLst>
      <pc:sldChg chg="addSp modSp mod setBg">
        <pc:chgData name="Chlebowski, Sarah" userId="c93a0ab2-08b9-4d7a-9b21-afd4238e2481" providerId="ADAL" clId="{AF6CCA7F-26CA-4271-9131-143DC1CBAE1D}" dt="2025-07-16T12:28:01.859" v="305" actId="26606"/>
        <pc:sldMkLst>
          <pc:docMk/>
          <pc:sldMk cId="1735071661" sldId="256"/>
        </pc:sldMkLst>
        <pc:spChg chg="mod">
          <ac:chgData name="Chlebowski, Sarah" userId="c93a0ab2-08b9-4d7a-9b21-afd4238e2481" providerId="ADAL" clId="{AF6CCA7F-26CA-4271-9131-143DC1CBAE1D}" dt="2025-07-16T12:28:01.859" v="305" actId="26606"/>
          <ac:spMkLst>
            <pc:docMk/>
            <pc:sldMk cId="1735071661" sldId="256"/>
            <ac:spMk id="2" creationId="{C8C5A593-9B4E-4A3A-0164-EE12796B82D4}"/>
          </ac:spMkLst>
        </pc:spChg>
        <pc:spChg chg="mod">
          <ac:chgData name="Chlebowski, Sarah" userId="c93a0ab2-08b9-4d7a-9b21-afd4238e2481" providerId="ADAL" clId="{AF6CCA7F-26CA-4271-9131-143DC1CBAE1D}" dt="2025-07-16T12:28:01.859" v="305" actId="26606"/>
          <ac:spMkLst>
            <pc:docMk/>
            <pc:sldMk cId="1735071661" sldId="256"/>
            <ac:spMk id="3" creationId="{6EDAE757-3631-D939-D80B-440A85521F4D}"/>
          </ac:spMkLst>
        </pc:spChg>
        <pc:spChg chg="add">
          <ac:chgData name="Chlebowski, Sarah" userId="c93a0ab2-08b9-4d7a-9b21-afd4238e2481" providerId="ADAL" clId="{AF6CCA7F-26CA-4271-9131-143DC1CBAE1D}" dt="2025-07-16T12:28:01.859" v="305" actId="26606"/>
          <ac:spMkLst>
            <pc:docMk/>
            <pc:sldMk cId="1735071661" sldId="256"/>
            <ac:spMk id="8" creationId="{6F5A5072-7B47-4D32-B52A-4EBBF590B8A5}"/>
          </ac:spMkLst>
        </pc:spChg>
        <pc:spChg chg="add">
          <ac:chgData name="Chlebowski, Sarah" userId="c93a0ab2-08b9-4d7a-9b21-afd4238e2481" providerId="ADAL" clId="{AF6CCA7F-26CA-4271-9131-143DC1CBAE1D}" dt="2025-07-16T12:28:01.859" v="305" actId="26606"/>
          <ac:spMkLst>
            <pc:docMk/>
            <pc:sldMk cId="1735071661" sldId="256"/>
            <ac:spMk id="10" creationId="{9715DAF0-AE1B-46C9-8A6B-DB2AA05AB91D}"/>
          </ac:spMkLst>
        </pc:spChg>
        <pc:spChg chg="add">
          <ac:chgData name="Chlebowski, Sarah" userId="c93a0ab2-08b9-4d7a-9b21-afd4238e2481" providerId="ADAL" clId="{AF6CCA7F-26CA-4271-9131-143DC1CBAE1D}" dt="2025-07-16T12:28:01.859" v="305" actId="26606"/>
          <ac:spMkLst>
            <pc:docMk/>
            <pc:sldMk cId="1735071661" sldId="256"/>
            <ac:spMk id="12" creationId="{6016219D-510E-4184-9090-6D5578A87BD1}"/>
          </ac:spMkLst>
        </pc:spChg>
        <pc:spChg chg="add">
          <ac:chgData name="Chlebowski, Sarah" userId="c93a0ab2-08b9-4d7a-9b21-afd4238e2481" providerId="ADAL" clId="{AF6CCA7F-26CA-4271-9131-143DC1CBAE1D}" dt="2025-07-16T12:28:01.859" v="305" actId="26606"/>
          <ac:spMkLst>
            <pc:docMk/>
            <pc:sldMk cId="1735071661" sldId="256"/>
            <ac:spMk id="14" creationId="{AFF4A713-7B75-4B21-90D7-5AB19547C728}"/>
          </ac:spMkLst>
        </pc:spChg>
        <pc:spChg chg="add">
          <ac:chgData name="Chlebowski, Sarah" userId="c93a0ab2-08b9-4d7a-9b21-afd4238e2481" providerId="ADAL" clId="{AF6CCA7F-26CA-4271-9131-143DC1CBAE1D}" dt="2025-07-16T12:28:01.859" v="305" actId="26606"/>
          <ac:spMkLst>
            <pc:docMk/>
            <pc:sldMk cId="1735071661" sldId="256"/>
            <ac:spMk id="16" creationId="{DC631C0B-6DA6-4E57-8231-CE32B3434A7E}"/>
          </ac:spMkLst>
        </pc:spChg>
        <pc:spChg chg="add">
          <ac:chgData name="Chlebowski, Sarah" userId="c93a0ab2-08b9-4d7a-9b21-afd4238e2481" providerId="ADAL" clId="{AF6CCA7F-26CA-4271-9131-143DC1CBAE1D}" dt="2025-07-16T12:28:01.859" v="305" actId="26606"/>
          <ac:spMkLst>
            <pc:docMk/>
            <pc:sldMk cId="1735071661" sldId="256"/>
            <ac:spMk id="18" creationId="{C29501E6-A978-4A61-9689-9085AF97A53A}"/>
          </ac:spMkLst>
        </pc:spChg>
      </pc:sldChg>
      <pc:sldChg chg="addSp delSp modSp mod setBg modNotesTx">
        <pc:chgData name="Chlebowski, Sarah" userId="c93a0ab2-08b9-4d7a-9b21-afd4238e2481" providerId="ADAL" clId="{AF6CCA7F-26CA-4271-9131-143DC1CBAE1D}" dt="2025-07-16T12:35:25.884" v="361" actId="26606"/>
        <pc:sldMkLst>
          <pc:docMk/>
          <pc:sldMk cId="3225543436" sldId="257"/>
        </pc:sldMkLst>
        <pc:spChg chg="mod">
          <ac:chgData name="Chlebowski, Sarah" userId="c93a0ab2-08b9-4d7a-9b21-afd4238e2481" providerId="ADAL" clId="{AF6CCA7F-26CA-4271-9131-143DC1CBAE1D}" dt="2025-07-16T12:35:25.860" v="360" actId="26606"/>
          <ac:spMkLst>
            <pc:docMk/>
            <pc:sldMk cId="3225543436" sldId="257"/>
            <ac:spMk id="2" creationId="{92A4DFD5-61F5-FAD0-F57F-345332453281}"/>
          </ac:spMkLst>
        </pc:spChg>
        <pc:spChg chg="add del mod">
          <ac:chgData name="Chlebowski, Sarah" userId="c93a0ab2-08b9-4d7a-9b21-afd4238e2481" providerId="ADAL" clId="{AF6CCA7F-26CA-4271-9131-143DC1CBAE1D}" dt="2025-07-16T12:35:25.884" v="361" actId="26606"/>
          <ac:spMkLst>
            <pc:docMk/>
            <pc:sldMk cId="3225543436" sldId="257"/>
            <ac:spMk id="3" creationId="{CB3E50F0-C2A9-2695-8D8B-78F43AC7FBC6}"/>
          </ac:spMkLst>
        </pc:spChg>
        <pc:spChg chg="add mod">
          <ac:chgData name="Chlebowski, Sarah" userId="c93a0ab2-08b9-4d7a-9b21-afd4238e2481" providerId="ADAL" clId="{AF6CCA7F-26CA-4271-9131-143DC1CBAE1D}" dt="2025-07-16T12:16:31.367" v="21"/>
          <ac:spMkLst>
            <pc:docMk/>
            <pc:sldMk cId="3225543436" sldId="257"/>
            <ac:spMk id="4" creationId="{2273083D-EAFC-1EFF-5BD2-36DD3471E08B}"/>
          </ac:spMkLst>
        </pc:spChg>
        <pc:spChg chg="add">
          <ac:chgData name="Chlebowski, Sarah" userId="c93a0ab2-08b9-4d7a-9b21-afd4238e2481" providerId="ADAL" clId="{AF6CCA7F-26CA-4271-9131-143DC1CBAE1D}" dt="2025-07-16T12:16:32.770" v="26"/>
          <ac:spMkLst>
            <pc:docMk/>
            <pc:sldMk cId="3225543436" sldId="257"/>
            <ac:spMk id="5" creationId="{F2D3E89F-0980-B236-105E-041436ADC11F}"/>
          </ac:spMkLst>
        </pc:spChg>
        <pc:spChg chg="add del">
          <ac:chgData name="Chlebowski, Sarah" userId="c93a0ab2-08b9-4d7a-9b21-afd4238e2481" providerId="ADAL" clId="{AF6CCA7F-26CA-4271-9131-143DC1CBAE1D}" dt="2025-07-16T12:35:25.884" v="361" actId="26606"/>
          <ac:spMkLst>
            <pc:docMk/>
            <pc:sldMk cId="3225543436" sldId="257"/>
            <ac:spMk id="8" creationId="{1B15ED52-F352-441B-82BF-E0EA34836D08}"/>
          </ac:spMkLst>
        </pc:spChg>
        <pc:spChg chg="add del">
          <ac:chgData name="Chlebowski, Sarah" userId="c93a0ab2-08b9-4d7a-9b21-afd4238e2481" providerId="ADAL" clId="{AF6CCA7F-26CA-4271-9131-143DC1CBAE1D}" dt="2025-07-16T12:35:25.884" v="361" actId="26606"/>
          <ac:spMkLst>
            <pc:docMk/>
            <pc:sldMk cId="3225543436" sldId="257"/>
            <ac:spMk id="10" creationId="{3B2E3793-BFE6-45A2-9B7B-E18844431C99}"/>
          </ac:spMkLst>
        </pc:spChg>
        <pc:spChg chg="add del">
          <ac:chgData name="Chlebowski, Sarah" userId="c93a0ab2-08b9-4d7a-9b21-afd4238e2481" providerId="ADAL" clId="{AF6CCA7F-26CA-4271-9131-143DC1CBAE1D}" dt="2025-07-16T12:35:25.884" v="361" actId="26606"/>
          <ac:spMkLst>
            <pc:docMk/>
            <pc:sldMk cId="3225543436" sldId="257"/>
            <ac:spMk id="12" creationId="{BC4C4868-CB8F-4AF9-9CDB-8108F2C19B67}"/>
          </ac:spMkLst>
        </pc:spChg>
        <pc:spChg chg="add del">
          <ac:chgData name="Chlebowski, Sarah" userId="c93a0ab2-08b9-4d7a-9b21-afd4238e2481" providerId="ADAL" clId="{AF6CCA7F-26CA-4271-9131-143DC1CBAE1D}" dt="2025-07-16T12:35:25.884" v="361" actId="26606"/>
          <ac:spMkLst>
            <pc:docMk/>
            <pc:sldMk cId="3225543436" sldId="257"/>
            <ac:spMk id="14" creationId="{375E0459-6403-40CD-989D-56A4407CA12E}"/>
          </ac:spMkLst>
        </pc:spChg>
        <pc:spChg chg="add del">
          <ac:chgData name="Chlebowski, Sarah" userId="c93a0ab2-08b9-4d7a-9b21-afd4238e2481" providerId="ADAL" clId="{AF6CCA7F-26CA-4271-9131-143DC1CBAE1D}" dt="2025-07-16T12:35:25.884" v="361" actId="26606"/>
          <ac:spMkLst>
            <pc:docMk/>
            <pc:sldMk cId="3225543436" sldId="257"/>
            <ac:spMk id="16" creationId="{53E5B1A8-3AC9-4BD1-9BBC-78CA94F2D1BA}"/>
          </ac:spMkLst>
        </pc:spChg>
        <pc:spChg chg="add del">
          <ac:chgData name="Chlebowski, Sarah" userId="c93a0ab2-08b9-4d7a-9b21-afd4238e2481" providerId="ADAL" clId="{AF6CCA7F-26CA-4271-9131-143DC1CBAE1D}" dt="2025-07-16T12:35:25.860" v="360" actId="26606"/>
          <ac:spMkLst>
            <pc:docMk/>
            <pc:sldMk cId="3225543436" sldId="257"/>
            <ac:spMk id="22" creationId="{BACC6370-2D7E-4714-9D71-7542949D7D5D}"/>
          </ac:spMkLst>
        </pc:spChg>
        <pc:spChg chg="add del">
          <ac:chgData name="Chlebowski, Sarah" userId="c93a0ab2-08b9-4d7a-9b21-afd4238e2481" providerId="ADAL" clId="{AF6CCA7F-26CA-4271-9131-143DC1CBAE1D}" dt="2025-07-16T12:35:25.860" v="360" actId="26606"/>
          <ac:spMkLst>
            <pc:docMk/>
            <pc:sldMk cId="3225543436" sldId="257"/>
            <ac:spMk id="24" creationId="{F68B3F68-107C-434F-AA38-110D5EA91B85}"/>
          </ac:spMkLst>
        </pc:spChg>
        <pc:spChg chg="add del">
          <ac:chgData name="Chlebowski, Sarah" userId="c93a0ab2-08b9-4d7a-9b21-afd4238e2481" providerId="ADAL" clId="{AF6CCA7F-26CA-4271-9131-143DC1CBAE1D}" dt="2025-07-16T12:35:25.860" v="360" actId="26606"/>
          <ac:spMkLst>
            <pc:docMk/>
            <pc:sldMk cId="3225543436" sldId="257"/>
            <ac:spMk id="28" creationId="{063BBA22-50EA-4C4D-BE05-F1CE4E63AA56}"/>
          </ac:spMkLst>
        </pc:spChg>
        <pc:spChg chg="add">
          <ac:chgData name="Chlebowski, Sarah" userId="c93a0ab2-08b9-4d7a-9b21-afd4238e2481" providerId="ADAL" clId="{AF6CCA7F-26CA-4271-9131-143DC1CBAE1D}" dt="2025-07-16T12:35:25.884" v="361" actId="26606"/>
          <ac:spMkLst>
            <pc:docMk/>
            <pc:sldMk cId="3225543436" sldId="257"/>
            <ac:spMk id="30" creationId="{1B15ED52-F352-441B-82BF-E0EA34836D08}"/>
          </ac:spMkLst>
        </pc:spChg>
        <pc:spChg chg="add">
          <ac:chgData name="Chlebowski, Sarah" userId="c93a0ab2-08b9-4d7a-9b21-afd4238e2481" providerId="ADAL" clId="{AF6CCA7F-26CA-4271-9131-143DC1CBAE1D}" dt="2025-07-16T12:35:25.884" v="361" actId="26606"/>
          <ac:spMkLst>
            <pc:docMk/>
            <pc:sldMk cId="3225543436" sldId="257"/>
            <ac:spMk id="31" creationId="{3B2E3793-BFE6-45A2-9B7B-E18844431C99}"/>
          </ac:spMkLst>
        </pc:spChg>
        <pc:spChg chg="add">
          <ac:chgData name="Chlebowski, Sarah" userId="c93a0ab2-08b9-4d7a-9b21-afd4238e2481" providerId="ADAL" clId="{AF6CCA7F-26CA-4271-9131-143DC1CBAE1D}" dt="2025-07-16T12:35:25.884" v="361" actId="26606"/>
          <ac:spMkLst>
            <pc:docMk/>
            <pc:sldMk cId="3225543436" sldId="257"/>
            <ac:spMk id="32" creationId="{BC4C4868-CB8F-4AF9-9CDB-8108F2C19B67}"/>
          </ac:spMkLst>
        </pc:spChg>
        <pc:spChg chg="add">
          <ac:chgData name="Chlebowski, Sarah" userId="c93a0ab2-08b9-4d7a-9b21-afd4238e2481" providerId="ADAL" clId="{AF6CCA7F-26CA-4271-9131-143DC1CBAE1D}" dt="2025-07-16T12:35:25.884" v="361" actId="26606"/>
          <ac:spMkLst>
            <pc:docMk/>
            <pc:sldMk cId="3225543436" sldId="257"/>
            <ac:spMk id="34" creationId="{53E5B1A8-3AC9-4BD1-9BBC-78CA94F2D1BA}"/>
          </ac:spMkLst>
        </pc:spChg>
      </pc:sldChg>
      <pc:sldChg chg="addSp delSp modSp mod setBg modNotesTx">
        <pc:chgData name="Chlebowski, Sarah" userId="c93a0ab2-08b9-4d7a-9b21-afd4238e2481" providerId="ADAL" clId="{AF6CCA7F-26CA-4271-9131-143DC1CBAE1D}" dt="2025-07-16T12:34:37.867" v="357" actId="26606"/>
        <pc:sldMkLst>
          <pc:docMk/>
          <pc:sldMk cId="1627654099" sldId="258"/>
        </pc:sldMkLst>
        <pc:spChg chg="mod">
          <ac:chgData name="Chlebowski, Sarah" userId="c93a0ab2-08b9-4d7a-9b21-afd4238e2481" providerId="ADAL" clId="{AF6CCA7F-26CA-4271-9131-143DC1CBAE1D}" dt="2025-07-16T12:34:19.988" v="355" actId="26606"/>
          <ac:spMkLst>
            <pc:docMk/>
            <pc:sldMk cId="1627654099" sldId="258"/>
            <ac:spMk id="2" creationId="{7E48B91D-4B9B-1F7A-3213-5C16342CA924}"/>
          </ac:spMkLst>
        </pc:spChg>
        <pc:spChg chg="add">
          <ac:chgData name="Chlebowski, Sarah" userId="c93a0ab2-08b9-4d7a-9b21-afd4238e2481" providerId="ADAL" clId="{AF6CCA7F-26CA-4271-9131-143DC1CBAE1D}" dt="2025-07-16T12:17:12.403" v="30"/>
          <ac:spMkLst>
            <pc:docMk/>
            <pc:sldMk cId="1627654099" sldId="258"/>
            <ac:spMk id="3" creationId="{5463F2D5-9780-1133-B85C-73B7316DB94F}"/>
          </ac:spMkLst>
        </pc:spChg>
        <pc:spChg chg="del mod">
          <ac:chgData name="Chlebowski, Sarah" userId="c93a0ab2-08b9-4d7a-9b21-afd4238e2481" providerId="ADAL" clId="{AF6CCA7F-26CA-4271-9131-143DC1CBAE1D}" dt="2025-07-16T12:29:01.149" v="310" actId="26606"/>
          <ac:spMkLst>
            <pc:docMk/>
            <pc:sldMk cId="1627654099" sldId="258"/>
            <ac:spMk id="4" creationId="{5A1920C2-D051-12AB-CB43-C4148FED9B7F}"/>
          </ac:spMkLst>
        </pc:spChg>
        <pc:spChg chg="add del mod">
          <ac:chgData name="Chlebowski, Sarah" userId="c93a0ab2-08b9-4d7a-9b21-afd4238e2481" providerId="ADAL" clId="{AF6CCA7F-26CA-4271-9131-143DC1CBAE1D}" dt="2025-07-16T12:28:55.389" v="309" actId="478"/>
          <ac:spMkLst>
            <pc:docMk/>
            <pc:sldMk cId="1627654099" sldId="258"/>
            <ac:spMk id="6" creationId="{151A3EDE-1653-2938-826A-BD6F687686E8}"/>
          </ac:spMkLst>
        </pc:spChg>
        <pc:spChg chg="add del">
          <ac:chgData name="Chlebowski, Sarah" userId="c93a0ab2-08b9-4d7a-9b21-afd4238e2481" providerId="ADAL" clId="{AF6CCA7F-26CA-4271-9131-143DC1CBAE1D}" dt="2025-07-16T12:34:19.988" v="355" actId="26606"/>
          <ac:spMkLst>
            <pc:docMk/>
            <pc:sldMk cId="1627654099" sldId="258"/>
            <ac:spMk id="10" creationId="{BACC6370-2D7E-4714-9D71-7542949D7D5D}"/>
          </ac:spMkLst>
        </pc:spChg>
        <pc:spChg chg="add del">
          <ac:chgData name="Chlebowski, Sarah" userId="c93a0ab2-08b9-4d7a-9b21-afd4238e2481" providerId="ADAL" clId="{AF6CCA7F-26CA-4271-9131-143DC1CBAE1D}" dt="2025-07-16T12:34:19.988" v="355" actId="26606"/>
          <ac:spMkLst>
            <pc:docMk/>
            <pc:sldMk cId="1627654099" sldId="258"/>
            <ac:spMk id="12" creationId="{F68B3F68-107C-434F-AA38-110D5EA91B85}"/>
          </ac:spMkLst>
        </pc:spChg>
        <pc:spChg chg="add del">
          <ac:chgData name="Chlebowski, Sarah" userId="c93a0ab2-08b9-4d7a-9b21-afd4238e2481" providerId="ADAL" clId="{AF6CCA7F-26CA-4271-9131-143DC1CBAE1D}" dt="2025-07-16T12:34:19.988" v="355" actId="26606"/>
          <ac:spMkLst>
            <pc:docMk/>
            <pc:sldMk cId="1627654099" sldId="258"/>
            <ac:spMk id="14" creationId="{AAD0DBB9-1A4B-4391-81D4-CB19F9AB918A}"/>
          </ac:spMkLst>
        </pc:spChg>
        <pc:spChg chg="add del">
          <ac:chgData name="Chlebowski, Sarah" userId="c93a0ab2-08b9-4d7a-9b21-afd4238e2481" providerId="ADAL" clId="{AF6CCA7F-26CA-4271-9131-143DC1CBAE1D}" dt="2025-07-16T12:34:19.988" v="355" actId="26606"/>
          <ac:spMkLst>
            <pc:docMk/>
            <pc:sldMk cId="1627654099" sldId="258"/>
            <ac:spMk id="16" creationId="{063BBA22-50EA-4C4D-BE05-F1CE4E63AA56}"/>
          </ac:spMkLst>
        </pc:spChg>
        <pc:spChg chg="add del">
          <ac:chgData name="Chlebowski, Sarah" userId="c93a0ab2-08b9-4d7a-9b21-afd4238e2481" providerId="ADAL" clId="{AF6CCA7F-26CA-4271-9131-143DC1CBAE1D}" dt="2025-07-16T12:34:19.988" v="355" actId="26606"/>
          <ac:spMkLst>
            <pc:docMk/>
            <pc:sldMk cId="1627654099" sldId="258"/>
            <ac:spMk id="21" creationId="{955A2079-FA98-4876-80F0-72364A7D2EA4}"/>
          </ac:spMkLst>
        </pc:spChg>
        <pc:graphicFrameChg chg="add mod modGraphic">
          <ac:chgData name="Chlebowski, Sarah" userId="c93a0ab2-08b9-4d7a-9b21-afd4238e2481" providerId="ADAL" clId="{AF6CCA7F-26CA-4271-9131-143DC1CBAE1D}" dt="2025-07-16T12:34:37.867" v="357" actId="26606"/>
          <ac:graphicFrameMkLst>
            <pc:docMk/>
            <pc:sldMk cId="1627654099" sldId="258"/>
            <ac:graphicFrameMk id="7" creationId="{DB9F8AF9-994B-E017-6696-B25612087132}"/>
          </ac:graphicFrameMkLst>
        </pc:graphicFrameChg>
        <pc:graphicFrameChg chg="del mod">
          <ac:chgData name="Chlebowski, Sarah" userId="c93a0ab2-08b9-4d7a-9b21-afd4238e2481" providerId="ADAL" clId="{AF6CCA7F-26CA-4271-9131-143DC1CBAE1D}" dt="2025-07-16T12:28:54.333" v="308" actId="478"/>
          <ac:graphicFrameMkLst>
            <pc:docMk/>
            <pc:sldMk cId="1627654099" sldId="258"/>
            <ac:graphicFrameMk id="8" creationId="{9EE51900-6FFF-AEE1-AB29-8A54B8890795}"/>
          </ac:graphicFrameMkLst>
        </pc:graphicFrameChg>
      </pc:sldChg>
      <pc:sldChg chg="delSp modSp del mod">
        <pc:chgData name="Chlebowski, Sarah" userId="c93a0ab2-08b9-4d7a-9b21-afd4238e2481" providerId="ADAL" clId="{AF6CCA7F-26CA-4271-9131-143DC1CBAE1D}" dt="2025-07-16T12:32:44.438" v="341" actId="47"/>
        <pc:sldMkLst>
          <pc:docMk/>
          <pc:sldMk cId="3304925997" sldId="259"/>
        </pc:sldMkLst>
        <pc:spChg chg="mod">
          <ac:chgData name="Chlebowski, Sarah" userId="c93a0ab2-08b9-4d7a-9b21-afd4238e2481" providerId="ADAL" clId="{AF6CCA7F-26CA-4271-9131-143DC1CBAE1D}" dt="2025-07-16T12:19:49.078" v="225"/>
          <ac:spMkLst>
            <pc:docMk/>
            <pc:sldMk cId="3304925997" sldId="259"/>
            <ac:spMk id="11" creationId="{C961AD08-D692-91A3-1175-57A84B697020}"/>
          </ac:spMkLst>
        </pc:spChg>
        <pc:spChg chg="del mod">
          <ac:chgData name="Chlebowski, Sarah" userId="c93a0ab2-08b9-4d7a-9b21-afd4238e2481" providerId="ADAL" clId="{AF6CCA7F-26CA-4271-9131-143DC1CBAE1D}" dt="2025-07-16T12:30:21.794" v="322" actId="478"/>
          <ac:spMkLst>
            <pc:docMk/>
            <pc:sldMk cId="3304925997" sldId="259"/>
            <ac:spMk id="13" creationId="{057FA535-11D8-9BBF-A7C3-964358555702}"/>
          </ac:spMkLst>
        </pc:spChg>
        <pc:graphicFrameChg chg="mod">
          <ac:chgData name="Chlebowski, Sarah" userId="c93a0ab2-08b9-4d7a-9b21-afd4238e2481" providerId="ADAL" clId="{AF6CCA7F-26CA-4271-9131-143DC1CBAE1D}" dt="2025-07-16T12:26:31.152" v="304" actId="12100"/>
          <ac:graphicFrameMkLst>
            <pc:docMk/>
            <pc:sldMk cId="3304925997" sldId="259"/>
            <ac:graphicFrameMk id="7" creationId="{8A0BB099-7678-0F2F-3D64-8A6A2FBD91FB}"/>
          </ac:graphicFrameMkLst>
        </pc:graphicFrameChg>
      </pc:sldChg>
      <pc:sldChg chg="addSp modSp del mod modNotesTx">
        <pc:chgData name="Chlebowski, Sarah" userId="c93a0ab2-08b9-4d7a-9b21-afd4238e2481" providerId="ADAL" clId="{AF6CCA7F-26CA-4271-9131-143DC1CBAE1D}" dt="2025-07-16T12:33:28.030" v="349" actId="2696"/>
        <pc:sldMkLst>
          <pc:docMk/>
          <pc:sldMk cId="1458427684" sldId="260"/>
        </pc:sldMkLst>
        <pc:spChg chg="add mod">
          <ac:chgData name="Chlebowski, Sarah" userId="c93a0ab2-08b9-4d7a-9b21-afd4238e2481" providerId="ADAL" clId="{AF6CCA7F-26CA-4271-9131-143DC1CBAE1D}" dt="2025-07-16T12:20:45.126" v="237" actId="14100"/>
          <ac:spMkLst>
            <pc:docMk/>
            <pc:sldMk cId="1458427684" sldId="260"/>
            <ac:spMk id="4" creationId="{58638A24-9127-4329-19A4-632622A21C89}"/>
          </ac:spMkLst>
        </pc:spChg>
        <pc:spChg chg="mod">
          <ac:chgData name="Chlebowski, Sarah" userId="c93a0ab2-08b9-4d7a-9b21-afd4238e2481" providerId="ADAL" clId="{AF6CCA7F-26CA-4271-9131-143DC1CBAE1D}" dt="2025-07-16T12:20:24.092" v="230" actId="14100"/>
          <ac:spMkLst>
            <pc:docMk/>
            <pc:sldMk cId="1458427684" sldId="260"/>
            <ac:spMk id="5" creationId="{609BFD8E-CCCB-F618-8F4E-F5CBC655CBDD}"/>
          </ac:spMkLst>
        </pc:spChg>
      </pc:sldChg>
      <pc:sldChg chg="add del">
        <pc:chgData name="Chlebowski, Sarah" userId="c93a0ab2-08b9-4d7a-9b21-afd4238e2481" providerId="ADAL" clId="{AF6CCA7F-26CA-4271-9131-143DC1CBAE1D}" dt="2025-07-16T12:29:59.103" v="319" actId="2696"/>
        <pc:sldMkLst>
          <pc:docMk/>
          <pc:sldMk cId="515167560" sldId="261"/>
        </pc:sldMkLst>
      </pc:sldChg>
      <pc:sldChg chg="addSp delSp modSp add del mod">
        <pc:chgData name="Chlebowski, Sarah" userId="c93a0ab2-08b9-4d7a-9b21-afd4238e2481" providerId="ADAL" clId="{AF6CCA7F-26CA-4271-9131-143DC1CBAE1D}" dt="2025-07-16T12:32:46.948" v="342" actId="47"/>
        <pc:sldMkLst>
          <pc:docMk/>
          <pc:sldMk cId="3349602015" sldId="261"/>
        </pc:sldMkLst>
        <pc:spChg chg="add mod">
          <ac:chgData name="Chlebowski, Sarah" userId="c93a0ab2-08b9-4d7a-9b21-afd4238e2481" providerId="ADAL" clId="{AF6CCA7F-26CA-4271-9131-143DC1CBAE1D}" dt="2025-07-16T12:31:19.122" v="328" actId="12"/>
          <ac:spMkLst>
            <pc:docMk/>
            <pc:sldMk cId="3349602015" sldId="261"/>
            <ac:spMk id="3" creationId="{C1985BB5-3F3F-997B-B9C1-D7FF16FC89F3}"/>
          </ac:spMkLst>
        </pc:spChg>
        <pc:graphicFrameChg chg="del">
          <ac:chgData name="Chlebowski, Sarah" userId="c93a0ab2-08b9-4d7a-9b21-afd4238e2481" providerId="ADAL" clId="{AF6CCA7F-26CA-4271-9131-143DC1CBAE1D}" dt="2025-07-16T12:30:35.014" v="324" actId="478"/>
          <ac:graphicFrameMkLst>
            <pc:docMk/>
            <pc:sldMk cId="3349602015" sldId="261"/>
            <ac:graphicFrameMk id="7" creationId="{BD633AF2-798E-9ABA-32F5-0AC27682B147}"/>
          </ac:graphicFrameMkLst>
        </pc:graphicFrameChg>
      </pc:sldChg>
      <pc:sldChg chg="addSp delSp modSp add mod ord">
        <pc:chgData name="Chlebowski, Sarah" userId="c93a0ab2-08b9-4d7a-9b21-afd4238e2481" providerId="ADAL" clId="{AF6CCA7F-26CA-4271-9131-143DC1CBAE1D}" dt="2025-07-16T12:39:08.448" v="386" actId="1076"/>
        <pc:sldMkLst>
          <pc:docMk/>
          <pc:sldMk cId="3855061240" sldId="262"/>
        </pc:sldMkLst>
        <pc:spChg chg="add del mod">
          <ac:chgData name="Chlebowski, Sarah" userId="c93a0ab2-08b9-4d7a-9b21-afd4238e2481" providerId="ADAL" clId="{AF6CCA7F-26CA-4271-9131-143DC1CBAE1D}" dt="2025-07-16T12:31:48.446" v="333" actId="478"/>
          <ac:spMkLst>
            <pc:docMk/>
            <pc:sldMk cId="3855061240" sldId="262"/>
            <ac:spMk id="4" creationId="{AA51063A-C8CC-50E0-AD2E-2341A7C682A0}"/>
          </ac:spMkLst>
        </pc:spChg>
        <pc:spChg chg="add mod">
          <ac:chgData name="Chlebowski, Sarah" userId="c93a0ab2-08b9-4d7a-9b21-afd4238e2481" providerId="ADAL" clId="{AF6CCA7F-26CA-4271-9131-143DC1CBAE1D}" dt="2025-07-16T12:36:36.708" v="374" actId="1076"/>
          <ac:spMkLst>
            <pc:docMk/>
            <pc:sldMk cId="3855061240" sldId="262"/>
            <ac:spMk id="6" creationId="{263A2DB8-B30E-CA06-069A-263A09D11FDA}"/>
          </ac:spMkLst>
        </pc:spChg>
        <pc:graphicFrameChg chg="add mod">
          <ac:chgData name="Chlebowski, Sarah" userId="c93a0ab2-08b9-4d7a-9b21-afd4238e2481" providerId="ADAL" clId="{AF6CCA7F-26CA-4271-9131-143DC1CBAE1D}" dt="2025-07-16T12:37:08.055" v="379" actId="1076"/>
          <ac:graphicFrameMkLst>
            <pc:docMk/>
            <pc:sldMk cId="3855061240" sldId="262"/>
            <ac:graphicFrameMk id="5" creationId="{0ECE980E-F221-714E-B591-3FFB26B96056}"/>
          </ac:graphicFrameMkLst>
        </pc:graphicFrameChg>
        <pc:graphicFrameChg chg="del">
          <ac:chgData name="Chlebowski, Sarah" userId="c93a0ab2-08b9-4d7a-9b21-afd4238e2481" providerId="ADAL" clId="{AF6CCA7F-26CA-4271-9131-143DC1CBAE1D}" dt="2025-07-16T12:31:46.798" v="332" actId="478"/>
          <ac:graphicFrameMkLst>
            <pc:docMk/>
            <pc:sldMk cId="3855061240" sldId="262"/>
            <ac:graphicFrameMk id="7" creationId="{2087A70E-F39D-F6CB-7703-33D237A8B069}"/>
          </ac:graphicFrameMkLst>
        </pc:graphicFrameChg>
        <pc:picChg chg="add del mod">
          <ac:chgData name="Chlebowski, Sarah" userId="c93a0ab2-08b9-4d7a-9b21-afd4238e2481" providerId="ADAL" clId="{AF6CCA7F-26CA-4271-9131-143DC1CBAE1D}" dt="2025-07-16T12:37:26.971" v="382" actId="478"/>
          <ac:picMkLst>
            <pc:docMk/>
            <pc:sldMk cId="3855061240" sldId="262"/>
            <ac:picMk id="9" creationId="{0F362286-645D-B08F-867F-BABA1E8985BE}"/>
          </ac:picMkLst>
        </pc:picChg>
        <pc:picChg chg="add mod">
          <ac:chgData name="Chlebowski, Sarah" userId="c93a0ab2-08b9-4d7a-9b21-afd4238e2481" providerId="ADAL" clId="{AF6CCA7F-26CA-4271-9131-143DC1CBAE1D}" dt="2025-07-16T12:37:57.903" v="384" actId="1076"/>
          <ac:picMkLst>
            <pc:docMk/>
            <pc:sldMk cId="3855061240" sldId="262"/>
            <ac:picMk id="13" creationId="{44FB2EC2-435C-2E19-3032-4D6B5AB7C52D}"/>
          </ac:picMkLst>
        </pc:picChg>
        <pc:picChg chg="add mod">
          <ac:chgData name="Chlebowski, Sarah" userId="c93a0ab2-08b9-4d7a-9b21-afd4238e2481" providerId="ADAL" clId="{AF6CCA7F-26CA-4271-9131-143DC1CBAE1D}" dt="2025-07-16T12:39:08.448" v="386" actId="1076"/>
          <ac:picMkLst>
            <pc:docMk/>
            <pc:sldMk cId="3855061240" sldId="262"/>
            <ac:picMk id="17" creationId="{C686DAC7-4692-C96A-EFBE-D41FC67F3437}"/>
          </ac:picMkLst>
        </pc:picChg>
      </pc:sldChg>
      <pc:sldChg chg="addSp modSp add mod ord">
        <pc:chgData name="Chlebowski, Sarah" userId="c93a0ab2-08b9-4d7a-9b21-afd4238e2481" providerId="ADAL" clId="{AF6CCA7F-26CA-4271-9131-143DC1CBAE1D}" dt="2025-07-16T12:33:39.882" v="351" actId="1076"/>
        <pc:sldMkLst>
          <pc:docMk/>
          <pc:sldMk cId="923562186" sldId="263"/>
        </pc:sldMkLst>
        <pc:spChg chg="mod">
          <ac:chgData name="Chlebowski, Sarah" userId="c93a0ab2-08b9-4d7a-9b21-afd4238e2481" providerId="ADAL" clId="{AF6CCA7F-26CA-4271-9131-143DC1CBAE1D}" dt="2025-07-16T12:33:17.522" v="347" actId="14100"/>
          <ac:spMkLst>
            <pc:docMk/>
            <pc:sldMk cId="923562186" sldId="263"/>
            <ac:spMk id="3" creationId="{AF0255CE-E9EA-E309-8595-D3FD4937A446}"/>
          </ac:spMkLst>
        </pc:spChg>
        <pc:spChg chg="add mod">
          <ac:chgData name="Chlebowski, Sarah" userId="c93a0ab2-08b9-4d7a-9b21-afd4238e2481" providerId="ADAL" clId="{AF6CCA7F-26CA-4271-9131-143DC1CBAE1D}" dt="2025-07-16T12:33:39.882" v="351" actId="1076"/>
          <ac:spMkLst>
            <pc:docMk/>
            <pc:sldMk cId="923562186" sldId="263"/>
            <ac:spMk id="4" creationId="{900CCDDD-9343-F2B6-493E-9D4192FD284A}"/>
          </ac:spMkLst>
        </pc:spChg>
      </pc:sldChg>
      <pc:sldChg chg="add del">
        <pc:chgData name="Chlebowski, Sarah" userId="c93a0ab2-08b9-4d7a-9b21-afd4238e2481" providerId="ADAL" clId="{AF6CCA7F-26CA-4271-9131-143DC1CBAE1D}" dt="2025-07-16T12:34:59.074" v="358" actId="47"/>
        <pc:sldMkLst>
          <pc:docMk/>
          <pc:sldMk cId="858384121" sldId="264"/>
        </pc:sldMkLst>
      </pc:sldChg>
      <pc:sldChg chg="add del">
        <pc:chgData name="Chlebowski, Sarah" userId="c93a0ab2-08b9-4d7a-9b21-afd4238e2481" providerId="ADAL" clId="{AF6CCA7F-26CA-4271-9131-143DC1CBAE1D}" dt="2025-07-16T12:34:18.798" v="354" actId="2890"/>
        <pc:sldMkLst>
          <pc:docMk/>
          <pc:sldMk cId="1359600432" sldId="264"/>
        </pc:sldMkLst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57B1E7-0283-44D2-8668-574C96F900A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7CD99BD-0D51-483D-A4B0-8C87672CED0F}">
      <dgm:prSet/>
      <dgm:spPr/>
      <dgm:t>
        <a:bodyPr/>
        <a:lstStyle/>
        <a:p>
          <a:r>
            <a:rPr lang="de-DE"/>
            <a:t>Entwicklung &amp; Umsetzung von Go-to-Market-Strategien</a:t>
          </a:r>
          <a:endParaRPr lang="en-US"/>
        </a:p>
      </dgm:t>
    </dgm:pt>
    <dgm:pt modelId="{AE03BF2A-FF63-4B5F-B201-ACB549B586D9}" type="parTrans" cxnId="{E13FA5FB-7DF6-48D3-935A-BD3C5770F974}">
      <dgm:prSet/>
      <dgm:spPr/>
      <dgm:t>
        <a:bodyPr/>
        <a:lstStyle/>
        <a:p>
          <a:endParaRPr lang="en-US"/>
        </a:p>
      </dgm:t>
    </dgm:pt>
    <dgm:pt modelId="{C13E3BEA-81F0-4677-B4D1-550A1E031FA3}" type="sibTrans" cxnId="{E13FA5FB-7DF6-48D3-935A-BD3C5770F974}">
      <dgm:prSet/>
      <dgm:spPr/>
      <dgm:t>
        <a:bodyPr/>
        <a:lstStyle/>
        <a:p>
          <a:endParaRPr lang="en-US"/>
        </a:p>
      </dgm:t>
    </dgm:pt>
    <dgm:pt modelId="{57B51DA1-F1AB-45B5-818F-A3403D9AFACF}">
      <dgm:prSet/>
      <dgm:spPr/>
      <dgm:t>
        <a:bodyPr/>
        <a:lstStyle/>
        <a:p>
          <a:r>
            <a:rPr lang="de-DE"/>
            <a:t>Schnittstelle zwischen Produkt, Sales, Marketing &amp; Content</a:t>
          </a:r>
          <a:endParaRPr lang="en-US"/>
        </a:p>
      </dgm:t>
    </dgm:pt>
    <dgm:pt modelId="{800DB297-625B-4955-A79D-81E5F3B28AFC}" type="parTrans" cxnId="{758BBF28-CBAE-41D6-88F4-543B11B2014A}">
      <dgm:prSet/>
      <dgm:spPr/>
      <dgm:t>
        <a:bodyPr/>
        <a:lstStyle/>
        <a:p>
          <a:endParaRPr lang="en-US"/>
        </a:p>
      </dgm:t>
    </dgm:pt>
    <dgm:pt modelId="{0242DE56-E02B-483D-987B-B853CE857ED5}" type="sibTrans" cxnId="{758BBF28-CBAE-41D6-88F4-543B11B2014A}">
      <dgm:prSet/>
      <dgm:spPr/>
      <dgm:t>
        <a:bodyPr/>
        <a:lstStyle/>
        <a:p>
          <a:endParaRPr lang="en-US"/>
        </a:p>
      </dgm:t>
    </dgm:pt>
    <dgm:pt modelId="{4348F9F7-6028-458F-A78F-48023C8C5BC0}">
      <dgm:prSet/>
      <dgm:spPr/>
      <dgm:t>
        <a:bodyPr/>
        <a:lstStyle/>
        <a:p>
          <a:r>
            <a:rPr lang="de-DE"/>
            <a:t>Planung &amp; Steuerung von Launches und Releases</a:t>
          </a:r>
          <a:endParaRPr lang="en-US"/>
        </a:p>
      </dgm:t>
    </dgm:pt>
    <dgm:pt modelId="{3241FD95-762A-4B7E-8DCA-D1690D71B365}" type="parTrans" cxnId="{E1013DDC-366B-4A90-93B5-F9805B223C48}">
      <dgm:prSet/>
      <dgm:spPr/>
      <dgm:t>
        <a:bodyPr/>
        <a:lstStyle/>
        <a:p>
          <a:endParaRPr lang="en-US"/>
        </a:p>
      </dgm:t>
    </dgm:pt>
    <dgm:pt modelId="{B9660629-8B88-4EEA-B6DE-D022535F5B88}" type="sibTrans" cxnId="{E1013DDC-366B-4A90-93B5-F9805B223C48}">
      <dgm:prSet/>
      <dgm:spPr/>
      <dgm:t>
        <a:bodyPr/>
        <a:lstStyle/>
        <a:p>
          <a:endParaRPr lang="en-US"/>
        </a:p>
      </dgm:t>
    </dgm:pt>
    <dgm:pt modelId="{9EBB8343-1A2D-45F9-BE9D-0E0FCE6ECCE1}">
      <dgm:prSet/>
      <dgm:spPr/>
      <dgm:t>
        <a:bodyPr/>
        <a:lstStyle/>
        <a:p>
          <a:r>
            <a:rPr lang="de-DE"/>
            <a:t>Aufbereitung von Sales- und Kommunikationsmaterialien</a:t>
          </a:r>
          <a:endParaRPr lang="en-US"/>
        </a:p>
      </dgm:t>
    </dgm:pt>
    <dgm:pt modelId="{2D387742-569D-4022-B483-D2D03A7F1AB6}" type="parTrans" cxnId="{C27EA9D2-16F4-4DCA-9516-D38AEA36F11B}">
      <dgm:prSet/>
      <dgm:spPr/>
      <dgm:t>
        <a:bodyPr/>
        <a:lstStyle/>
        <a:p>
          <a:endParaRPr lang="en-US"/>
        </a:p>
      </dgm:t>
    </dgm:pt>
    <dgm:pt modelId="{6FEEE507-B629-42F9-AEDC-30AABA5C0BDC}" type="sibTrans" cxnId="{C27EA9D2-16F4-4DCA-9516-D38AEA36F11B}">
      <dgm:prSet/>
      <dgm:spPr/>
      <dgm:t>
        <a:bodyPr/>
        <a:lstStyle/>
        <a:p>
          <a:endParaRPr lang="en-US"/>
        </a:p>
      </dgm:t>
    </dgm:pt>
    <dgm:pt modelId="{21483050-8CCB-4020-AD2B-16734E06F056}">
      <dgm:prSet/>
      <dgm:spPr/>
      <dgm:t>
        <a:bodyPr/>
        <a:lstStyle/>
        <a:p>
          <a:r>
            <a:rPr lang="de-DE"/>
            <a:t>Laufender Input aus Markt- &amp; Kundenfeedback in die Produktentwicklung</a:t>
          </a:r>
          <a:endParaRPr lang="en-US"/>
        </a:p>
      </dgm:t>
    </dgm:pt>
    <dgm:pt modelId="{DF87744A-8044-4329-8D80-948268D13999}" type="parTrans" cxnId="{FFCEC6AA-941B-4B43-BAE6-1B798DD022EC}">
      <dgm:prSet/>
      <dgm:spPr/>
      <dgm:t>
        <a:bodyPr/>
        <a:lstStyle/>
        <a:p>
          <a:endParaRPr lang="en-US"/>
        </a:p>
      </dgm:t>
    </dgm:pt>
    <dgm:pt modelId="{B7F630A3-14A3-40C8-A71E-35594D4324BE}" type="sibTrans" cxnId="{FFCEC6AA-941B-4B43-BAE6-1B798DD022EC}">
      <dgm:prSet/>
      <dgm:spPr/>
      <dgm:t>
        <a:bodyPr/>
        <a:lstStyle/>
        <a:p>
          <a:endParaRPr lang="en-US"/>
        </a:p>
      </dgm:t>
    </dgm:pt>
    <dgm:pt modelId="{F60F8DA7-0B97-416D-8BF7-368296FB3CCB}" type="pres">
      <dgm:prSet presAssocID="{DD57B1E7-0283-44D2-8668-574C96F900AE}" presName="diagram" presStyleCnt="0">
        <dgm:presLayoutVars>
          <dgm:dir/>
          <dgm:resizeHandles val="exact"/>
        </dgm:presLayoutVars>
      </dgm:prSet>
      <dgm:spPr/>
    </dgm:pt>
    <dgm:pt modelId="{42880A11-4186-49B2-BBBE-274C55727BC7}" type="pres">
      <dgm:prSet presAssocID="{67CD99BD-0D51-483D-A4B0-8C87672CED0F}" presName="node" presStyleLbl="node1" presStyleIdx="0" presStyleCnt="5">
        <dgm:presLayoutVars>
          <dgm:bulletEnabled val="1"/>
        </dgm:presLayoutVars>
      </dgm:prSet>
      <dgm:spPr/>
    </dgm:pt>
    <dgm:pt modelId="{BF1775F8-76BC-4180-B7EA-F58ECD5D6B89}" type="pres">
      <dgm:prSet presAssocID="{C13E3BEA-81F0-4677-B4D1-550A1E031FA3}" presName="sibTrans" presStyleCnt="0"/>
      <dgm:spPr/>
    </dgm:pt>
    <dgm:pt modelId="{20E791D2-B1DB-41D8-9DB9-CCB82D29EA02}" type="pres">
      <dgm:prSet presAssocID="{57B51DA1-F1AB-45B5-818F-A3403D9AFACF}" presName="node" presStyleLbl="node1" presStyleIdx="1" presStyleCnt="5">
        <dgm:presLayoutVars>
          <dgm:bulletEnabled val="1"/>
        </dgm:presLayoutVars>
      </dgm:prSet>
      <dgm:spPr/>
    </dgm:pt>
    <dgm:pt modelId="{563CD43F-5446-4C42-B4B9-D61F56C89C0C}" type="pres">
      <dgm:prSet presAssocID="{0242DE56-E02B-483D-987B-B853CE857ED5}" presName="sibTrans" presStyleCnt="0"/>
      <dgm:spPr/>
    </dgm:pt>
    <dgm:pt modelId="{7810AD7C-2DF5-44A7-843A-D4325AFF2295}" type="pres">
      <dgm:prSet presAssocID="{4348F9F7-6028-458F-A78F-48023C8C5BC0}" presName="node" presStyleLbl="node1" presStyleIdx="2" presStyleCnt="5">
        <dgm:presLayoutVars>
          <dgm:bulletEnabled val="1"/>
        </dgm:presLayoutVars>
      </dgm:prSet>
      <dgm:spPr/>
    </dgm:pt>
    <dgm:pt modelId="{60073DBA-61D5-4D78-A5CE-08EB159CD541}" type="pres">
      <dgm:prSet presAssocID="{B9660629-8B88-4EEA-B6DE-D022535F5B88}" presName="sibTrans" presStyleCnt="0"/>
      <dgm:spPr/>
    </dgm:pt>
    <dgm:pt modelId="{06301121-4262-46E2-82D8-69404457D80A}" type="pres">
      <dgm:prSet presAssocID="{9EBB8343-1A2D-45F9-BE9D-0E0FCE6ECCE1}" presName="node" presStyleLbl="node1" presStyleIdx="3" presStyleCnt="5">
        <dgm:presLayoutVars>
          <dgm:bulletEnabled val="1"/>
        </dgm:presLayoutVars>
      </dgm:prSet>
      <dgm:spPr/>
    </dgm:pt>
    <dgm:pt modelId="{35DA355C-592B-431E-B27B-55C894CDBCA7}" type="pres">
      <dgm:prSet presAssocID="{6FEEE507-B629-42F9-AEDC-30AABA5C0BDC}" presName="sibTrans" presStyleCnt="0"/>
      <dgm:spPr/>
    </dgm:pt>
    <dgm:pt modelId="{514D29E7-2090-4DEC-87A6-707750ACAF7A}" type="pres">
      <dgm:prSet presAssocID="{21483050-8CCB-4020-AD2B-16734E06F056}" presName="node" presStyleLbl="node1" presStyleIdx="4" presStyleCnt="5">
        <dgm:presLayoutVars>
          <dgm:bulletEnabled val="1"/>
        </dgm:presLayoutVars>
      </dgm:prSet>
      <dgm:spPr/>
    </dgm:pt>
  </dgm:ptLst>
  <dgm:cxnLst>
    <dgm:cxn modelId="{BEAE0803-689A-4F29-8563-9052FF2C8749}" type="presOf" srcId="{9EBB8343-1A2D-45F9-BE9D-0E0FCE6ECCE1}" destId="{06301121-4262-46E2-82D8-69404457D80A}" srcOrd="0" destOrd="0" presId="urn:microsoft.com/office/officeart/2005/8/layout/default"/>
    <dgm:cxn modelId="{03F1050A-0B1E-4C0D-830B-21D8C4625C66}" type="presOf" srcId="{4348F9F7-6028-458F-A78F-48023C8C5BC0}" destId="{7810AD7C-2DF5-44A7-843A-D4325AFF2295}" srcOrd="0" destOrd="0" presId="urn:microsoft.com/office/officeart/2005/8/layout/default"/>
    <dgm:cxn modelId="{758BBF28-CBAE-41D6-88F4-543B11B2014A}" srcId="{DD57B1E7-0283-44D2-8668-574C96F900AE}" destId="{57B51DA1-F1AB-45B5-818F-A3403D9AFACF}" srcOrd="1" destOrd="0" parTransId="{800DB297-625B-4955-A79D-81E5F3B28AFC}" sibTransId="{0242DE56-E02B-483D-987B-B853CE857ED5}"/>
    <dgm:cxn modelId="{4ACB3B80-D5AC-46AD-B5F8-3C0421F19869}" type="presOf" srcId="{DD57B1E7-0283-44D2-8668-574C96F900AE}" destId="{F60F8DA7-0B97-416D-8BF7-368296FB3CCB}" srcOrd="0" destOrd="0" presId="urn:microsoft.com/office/officeart/2005/8/layout/default"/>
    <dgm:cxn modelId="{52F3648D-A62D-49FA-A208-824B75DEC8E0}" type="presOf" srcId="{67CD99BD-0D51-483D-A4B0-8C87672CED0F}" destId="{42880A11-4186-49B2-BBBE-274C55727BC7}" srcOrd="0" destOrd="0" presId="urn:microsoft.com/office/officeart/2005/8/layout/default"/>
    <dgm:cxn modelId="{FFCEC6AA-941B-4B43-BAE6-1B798DD022EC}" srcId="{DD57B1E7-0283-44D2-8668-574C96F900AE}" destId="{21483050-8CCB-4020-AD2B-16734E06F056}" srcOrd="4" destOrd="0" parTransId="{DF87744A-8044-4329-8D80-948268D13999}" sibTransId="{B7F630A3-14A3-40C8-A71E-35594D4324BE}"/>
    <dgm:cxn modelId="{B633C2C6-4881-41FF-B221-756F4E18976E}" type="presOf" srcId="{57B51DA1-F1AB-45B5-818F-A3403D9AFACF}" destId="{20E791D2-B1DB-41D8-9DB9-CCB82D29EA02}" srcOrd="0" destOrd="0" presId="urn:microsoft.com/office/officeart/2005/8/layout/default"/>
    <dgm:cxn modelId="{6574DDCA-7D6A-4C68-B904-205CA7C96CFF}" type="presOf" srcId="{21483050-8CCB-4020-AD2B-16734E06F056}" destId="{514D29E7-2090-4DEC-87A6-707750ACAF7A}" srcOrd="0" destOrd="0" presId="urn:microsoft.com/office/officeart/2005/8/layout/default"/>
    <dgm:cxn modelId="{C27EA9D2-16F4-4DCA-9516-D38AEA36F11B}" srcId="{DD57B1E7-0283-44D2-8668-574C96F900AE}" destId="{9EBB8343-1A2D-45F9-BE9D-0E0FCE6ECCE1}" srcOrd="3" destOrd="0" parTransId="{2D387742-569D-4022-B483-D2D03A7F1AB6}" sibTransId="{6FEEE507-B629-42F9-AEDC-30AABA5C0BDC}"/>
    <dgm:cxn modelId="{E1013DDC-366B-4A90-93B5-F9805B223C48}" srcId="{DD57B1E7-0283-44D2-8668-574C96F900AE}" destId="{4348F9F7-6028-458F-A78F-48023C8C5BC0}" srcOrd="2" destOrd="0" parTransId="{3241FD95-762A-4B7E-8DCA-D1690D71B365}" sibTransId="{B9660629-8B88-4EEA-B6DE-D022535F5B88}"/>
    <dgm:cxn modelId="{E13FA5FB-7DF6-48D3-935A-BD3C5770F974}" srcId="{DD57B1E7-0283-44D2-8668-574C96F900AE}" destId="{67CD99BD-0D51-483D-A4B0-8C87672CED0F}" srcOrd="0" destOrd="0" parTransId="{AE03BF2A-FF63-4B5F-B201-ACB549B586D9}" sibTransId="{C13E3BEA-81F0-4677-B4D1-550A1E031FA3}"/>
    <dgm:cxn modelId="{702A703D-3FA6-4E74-B142-2F6834CD9686}" type="presParOf" srcId="{F60F8DA7-0B97-416D-8BF7-368296FB3CCB}" destId="{42880A11-4186-49B2-BBBE-274C55727BC7}" srcOrd="0" destOrd="0" presId="urn:microsoft.com/office/officeart/2005/8/layout/default"/>
    <dgm:cxn modelId="{553272E7-48D4-44CB-A40C-034CB8FC6AE3}" type="presParOf" srcId="{F60F8DA7-0B97-416D-8BF7-368296FB3CCB}" destId="{BF1775F8-76BC-4180-B7EA-F58ECD5D6B89}" srcOrd="1" destOrd="0" presId="urn:microsoft.com/office/officeart/2005/8/layout/default"/>
    <dgm:cxn modelId="{D2B5C0B3-B176-4E1E-A2AB-C0130B097D7F}" type="presParOf" srcId="{F60F8DA7-0B97-416D-8BF7-368296FB3CCB}" destId="{20E791D2-B1DB-41D8-9DB9-CCB82D29EA02}" srcOrd="2" destOrd="0" presId="urn:microsoft.com/office/officeart/2005/8/layout/default"/>
    <dgm:cxn modelId="{031B847B-B92A-40A2-8BFA-898CCB71D950}" type="presParOf" srcId="{F60F8DA7-0B97-416D-8BF7-368296FB3CCB}" destId="{563CD43F-5446-4C42-B4B9-D61F56C89C0C}" srcOrd="3" destOrd="0" presId="urn:microsoft.com/office/officeart/2005/8/layout/default"/>
    <dgm:cxn modelId="{D5279FF4-2DC4-49B9-94F9-498C97B6E551}" type="presParOf" srcId="{F60F8DA7-0B97-416D-8BF7-368296FB3CCB}" destId="{7810AD7C-2DF5-44A7-843A-D4325AFF2295}" srcOrd="4" destOrd="0" presId="urn:microsoft.com/office/officeart/2005/8/layout/default"/>
    <dgm:cxn modelId="{CB53A1D7-8D43-4093-B21F-264ED33E2E1D}" type="presParOf" srcId="{F60F8DA7-0B97-416D-8BF7-368296FB3CCB}" destId="{60073DBA-61D5-4D78-A5CE-08EB159CD541}" srcOrd="5" destOrd="0" presId="urn:microsoft.com/office/officeart/2005/8/layout/default"/>
    <dgm:cxn modelId="{E0483042-A247-40B7-BDAB-01997219402C}" type="presParOf" srcId="{F60F8DA7-0B97-416D-8BF7-368296FB3CCB}" destId="{06301121-4262-46E2-82D8-69404457D80A}" srcOrd="6" destOrd="0" presId="urn:microsoft.com/office/officeart/2005/8/layout/default"/>
    <dgm:cxn modelId="{C58E81E4-3F60-435C-B0C7-0B3687B686B5}" type="presParOf" srcId="{F60F8DA7-0B97-416D-8BF7-368296FB3CCB}" destId="{35DA355C-592B-431E-B27B-55C894CDBCA7}" srcOrd="7" destOrd="0" presId="urn:microsoft.com/office/officeart/2005/8/layout/default"/>
    <dgm:cxn modelId="{2424DAA1-A73F-4A4D-9273-7020BB296DB8}" type="presParOf" srcId="{F60F8DA7-0B97-416D-8BF7-368296FB3CCB}" destId="{514D29E7-2090-4DEC-87A6-707750ACAF7A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050CEE-FE2F-4BCF-9369-CD032E714337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F3394632-363F-4ED6-84A4-8B802FA7DC22}">
      <dgm:prSet/>
      <dgm:spPr/>
      <dgm:t>
        <a:bodyPr/>
        <a:lstStyle/>
        <a:p>
          <a:pPr>
            <a:lnSpc>
              <a:spcPct val="100000"/>
            </a:lnSpc>
          </a:pPr>
          <a:r>
            <a:rPr lang="de-DE" dirty="0">
              <a:solidFill>
                <a:schemeClr val="tx1"/>
              </a:solidFill>
            </a:rPr>
            <a:t>+25 % mehr Leads für Service XY innerhalb von 6 Monaten</a:t>
          </a:r>
          <a:endParaRPr lang="en-US" dirty="0">
            <a:solidFill>
              <a:schemeClr val="tx1"/>
            </a:solidFill>
          </a:endParaRPr>
        </a:p>
      </dgm:t>
    </dgm:pt>
    <dgm:pt modelId="{D5B3683E-0466-4677-BAEF-55EC1DA73FAF}" type="parTrans" cxnId="{C763BFD3-D8AF-4FC7-9B21-15A430DC8C18}">
      <dgm:prSet/>
      <dgm:spPr/>
      <dgm:t>
        <a:bodyPr/>
        <a:lstStyle/>
        <a:p>
          <a:endParaRPr lang="en-US"/>
        </a:p>
      </dgm:t>
    </dgm:pt>
    <dgm:pt modelId="{3F87C2B1-3C82-4FA5-93D3-F9839F6D6A6A}" type="sibTrans" cxnId="{C763BFD3-D8AF-4FC7-9B21-15A430DC8C18}">
      <dgm:prSet/>
      <dgm:spPr/>
      <dgm:t>
        <a:bodyPr/>
        <a:lstStyle/>
        <a:p>
          <a:endParaRPr lang="en-US"/>
        </a:p>
      </dgm:t>
    </dgm:pt>
    <dgm:pt modelId="{57AE31EE-269F-4883-8AD7-618F9073182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de-DE" sz="1100" kern="1200" cap="all" dirty="0">
              <a:solidFill>
                <a:prstClr val="black"/>
              </a:solidFill>
              <a:latin typeface="Aptos" panose="02110004020202020204"/>
              <a:ea typeface="+mn-ea"/>
              <a:cs typeface="+mn-cs"/>
            </a:rPr>
            <a:t>Erfolgreiche Einführung von 2 neuen digitalen Produkten</a:t>
          </a:r>
          <a:endParaRPr lang="en-US" sz="1100" kern="1200" cap="all" dirty="0">
            <a:solidFill>
              <a:prstClr val="black"/>
            </a:solidFill>
            <a:latin typeface="Aptos" panose="02110004020202020204"/>
            <a:ea typeface="+mn-ea"/>
            <a:cs typeface="+mn-cs"/>
          </a:endParaRPr>
        </a:p>
      </dgm:t>
    </dgm:pt>
    <dgm:pt modelId="{3DF15372-9E49-45DD-BFE8-1F31011E5D65}" type="parTrans" cxnId="{44A012DD-57AD-49D7-808C-61448C893884}">
      <dgm:prSet/>
      <dgm:spPr/>
      <dgm:t>
        <a:bodyPr/>
        <a:lstStyle/>
        <a:p>
          <a:endParaRPr lang="en-US"/>
        </a:p>
      </dgm:t>
    </dgm:pt>
    <dgm:pt modelId="{01E7D454-64EB-4468-945E-220A117D5FAC}" type="sibTrans" cxnId="{44A012DD-57AD-49D7-808C-61448C893884}">
      <dgm:prSet/>
      <dgm:spPr/>
      <dgm:t>
        <a:bodyPr/>
        <a:lstStyle/>
        <a:p>
          <a:endParaRPr lang="en-US"/>
        </a:p>
      </dgm:t>
    </dgm:pt>
    <dgm:pt modelId="{13F94D73-6163-4E2F-9CF6-D5846EE85140}">
      <dgm:prSet/>
      <dgm:spPr/>
      <dgm:t>
        <a:bodyPr/>
        <a:lstStyle/>
        <a:p>
          <a:pPr>
            <a:lnSpc>
              <a:spcPct val="100000"/>
            </a:lnSpc>
          </a:pPr>
          <a:r>
            <a:rPr lang="de-DE">
              <a:solidFill>
                <a:schemeClr val="tx1"/>
              </a:solidFill>
            </a:rPr>
            <a:t>Vertriebsprozesse optimiert durch neue Sales-Kits &amp; Templates</a:t>
          </a:r>
          <a:endParaRPr lang="en-US">
            <a:solidFill>
              <a:schemeClr val="tx1"/>
            </a:solidFill>
          </a:endParaRPr>
        </a:p>
      </dgm:t>
    </dgm:pt>
    <dgm:pt modelId="{AF98DC24-67C7-4504-97A8-DCB910DEFE68}" type="parTrans" cxnId="{B7BB3045-7EC4-4AF1-858A-17C9252ADADA}">
      <dgm:prSet/>
      <dgm:spPr/>
      <dgm:t>
        <a:bodyPr/>
        <a:lstStyle/>
        <a:p>
          <a:endParaRPr lang="en-US"/>
        </a:p>
      </dgm:t>
    </dgm:pt>
    <dgm:pt modelId="{4AB021B8-EB66-4261-B231-544824A562E7}" type="sibTrans" cxnId="{B7BB3045-7EC4-4AF1-858A-17C9252ADADA}">
      <dgm:prSet/>
      <dgm:spPr/>
      <dgm:t>
        <a:bodyPr/>
        <a:lstStyle/>
        <a:p>
          <a:endParaRPr lang="en-US"/>
        </a:p>
      </dgm:t>
    </dgm:pt>
    <dgm:pt modelId="{5F128240-47CE-4EF4-A75C-52B64D145BF7}">
      <dgm:prSet/>
      <dgm:spPr/>
      <dgm:t>
        <a:bodyPr/>
        <a:lstStyle/>
        <a:p>
          <a:pPr>
            <a:lnSpc>
              <a:spcPct val="100000"/>
            </a:lnSpc>
          </a:pPr>
          <a:r>
            <a:rPr lang="de-DE">
              <a:solidFill>
                <a:schemeClr val="tx1"/>
              </a:solidFill>
            </a:rPr>
            <a:t>Stärkere Wahrnehmung der Marke bei Zielgruppen (Kundeninterviews, Umfragen)</a:t>
          </a:r>
          <a:endParaRPr lang="en-US">
            <a:solidFill>
              <a:schemeClr val="tx1"/>
            </a:solidFill>
          </a:endParaRPr>
        </a:p>
      </dgm:t>
    </dgm:pt>
    <dgm:pt modelId="{46CBBC85-77CD-4C9F-A2E5-08CC6BB62D93}" type="parTrans" cxnId="{A3CA66BD-9E53-4656-AFC3-08077BA3F60D}">
      <dgm:prSet/>
      <dgm:spPr/>
      <dgm:t>
        <a:bodyPr/>
        <a:lstStyle/>
        <a:p>
          <a:endParaRPr lang="en-US"/>
        </a:p>
      </dgm:t>
    </dgm:pt>
    <dgm:pt modelId="{CF86B884-6DA1-493C-9A21-C471F47A3114}" type="sibTrans" cxnId="{A3CA66BD-9E53-4656-AFC3-08077BA3F60D}">
      <dgm:prSet/>
      <dgm:spPr/>
      <dgm:t>
        <a:bodyPr/>
        <a:lstStyle/>
        <a:p>
          <a:endParaRPr lang="en-US"/>
        </a:p>
      </dgm:t>
    </dgm:pt>
    <dgm:pt modelId="{DCCBB3BC-F0F2-4BBA-9D17-1FAF270E5494}">
      <dgm:prSet/>
      <dgm:spPr/>
      <dgm:t>
        <a:bodyPr/>
        <a:lstStyle/>
        <a:p>
          <a:pPr>
            <a:lnSpc>
              <a:spcPct val="100000"/>
            </a:lnSpc>
          </a:pPr>
          <a:r>
            <a:rPr lang="de-DE" b="0">
              <a:solidFill>
                <a:schemeClr val="tx1"/>
              </a:solidFill>
            </a:rPr>
            <a:t>Positive KPIs: mehr Engagement auf Produktseiten</a:t>
          </a:r>
          <a:endParaRPr lang="en-US" b="0">
            <a:solidFill>
              <a:schemeClr val="tx1"/>
            </a:solidFill>
          </a:endParaRPr>
        </a:p>
      </dgm:t>
    </dgm:pt>
    <dgm:pt modelId="{F03C691C-F7DD-4192-9217-6371C7836121}" type="parTrans" cxnId="{67AC93BD-0BE1-4142-B562-C879840C40CC}">
      <dgm:prSet/>
      <dgm:spPr/>
      <dgm:t>
        <a:bodyPr/>
        <a:lstStyle/>
        <a:p>
          <a:endParaRPr lang="en-US"/>
        </a:p>
      </dgm:t>
    </dgm:pt>
    <dgm:pt modelId="{2CD62172-CF1F-4E8B-B662-117BF0C2FB02}" type="sibTrans" cxnId="{67AC93BD-0BE1-4142-B562-C879840C40CC}">
      <dgm:prSet/>
      <dgm:spPr/>
      <dgm:t>
        <a:bodyPr/>
        <a:lstStyle/>
        <a:p>
          <a:endParaRPr lang="en-US"/>
        </a:p>
      </dgm:t>
    </dgm:pt>
    <dgm:pt modelId="{C0664D6E-471C-4624-BED4-479913BD2C77}" type="pres">
      <dgm:prSet presAssocID="{C3050CEE-FE2F-4BCF-9369-CD032E714337}" presName="root" presStyleCnt="0">
        <dgm:presLayoutVars>
          <dgm:dir/>
          <dgm:resizeHandles val="exact"/>
        </dgm:presLayoutVars>
      </dgm:prSet>
      <dgm:spPr/>
    </dgm:pt>
    <dgm:pt modelId="{8405E027-6FE3-488E-B985-431E19DF2EFE}" type="pres">
      <dgm:prSet presAssocID="{F3394632-363F-4ED6-84A4-8B802FA7DC22}" presName="compNode" presStyleCnt="0"/>
      <dgm:spPr/>
    </dgm:pt>
    <dgm:pt modelId="{16C62DBC-D309-4788-9677-5EC259845477}" type="pres">
      <dgm:prSet presAssocID="{F3394632-363F-4ED6-84A4-8B802FA7DC22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enutzer"/>
        </a:ext>
      </dgm:extLst>
    </dgm:pt>
    <dgm:pt modelId="{B87154CF-F889-4F8F-94C8-0B4F87F57082}" type="pres">
      <dgm:prSet presAssocID="{F3394632-363F-4ED6-84A4-8B802FA7DC22}" presName="spaceRect" presStyleCnt="0"/>
      <dgm:spPr/>
    </dgm:pt>
    <dgm:pt modelId="{297F82EF-10B5-4D91-AAF3-69E1213799EA}" type="pres">
      <dgm:prSet presAssocID="{F3394632-363F-4ED6-84A4-8B802FA7DC22}" presName="textRect" presStyleLbl="revTx" presStyleIdx="0" presStyleCnt="5">
        <dgm:presLayoutVars>
          <dgm:chMax val="1"/>
          <dgm:chPref val="1"/>
        </dgm:presLayoutVars>
      </dgm:prSet>
      <dgm:spPr/>
    </dgm:pt>
    <dgm:pt modelId="{426FA9AD-614C-4A67-9517-0E19074B6147}" type="pres">
      <dgm:prSet presAssocID="{3F87C2B1-3C82-4FA5-93D3-F9839F6D6A6A}" presName="sibTrans" presStyleCnt="0"/>
      <dgm:spPr/>
    </dgm:pt>
    <dgm:pt modelId="{749E9E60-D9A2-401D-BED5-63B18E87EAD4}" type="pres">
      <dgm:prSet presAssocID="{57AE31EE-269F-4883-8AD7-618F90731821}" presName="compNode" presStyleCnt="0"/>
      <dgm:spPr/>
    </dgm:pt>
    <dgm:pt modelId="{577912DA-F61F-480B-AF1B-A9C5C145E2A3}" type="pres">
      <dgm:prSet presAssocID="{57AE31EE-269F-4883-8AD7-618F90731821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lühlampe"/>
        </a:ext>
      </dgm:extLst>
    </dgm:pt>
    <dgm:pt modelId="{5828EE0F-9DE4-49DA-A18B-1ECA638BE8B8}" type="pres">
      <dgm:prSet presAssocID="{57AE31EE-269F-4883-8AD7-618F90731821}" presName="spaceRect" presStyleCnt="0"/>
      <dgm:spPr/>
    </dgm:pt>
    <dgm:pt modelId="{8BD25500-573A-422A-B98D-FE480AE09D88}" type="pres">
      <dgm:prSet presAssocID="{57AE31EE-269F-4883-8AD7-618F90731821}" presName="textRect" presStyleLbl="revTx" presStyleIdx="1" presStyleCnt="5">
        <dgm:presLayoutVars>
          <dgm:chMax val="1"/>
          <dgm:chPref val="1"/>
        </dgm:presLayoutVars>
      </dgm:prSet>
      <dgm:spPr/>
    </dgm:pt>
    <dgm:pt modelId="{ACEAB793-4F7D-46CC-B1D1-D8CC0ED1DFD4}" type="pres">
      <dgm:prSet presAssocID="{01E7D454-64EB-4468-945E-220A117D5FAC}" presName="sibTrans" presStyleCnt="0"/>
      <dgm:spPr/>
    </dgm:pt>
    <dgm:pt modelId="{DF289096-A24C-44B2-B609-2E34ACC0AC7A}" type="pres">
      <dgm:prSet presAssocID="{13F94D73-6163-4E2F-9CF6-D5846EE85140}" presName="compNode" presStyleCnt="0"/>
      <dgm:spPr/>
    </dgm:pt>
    <dgm:pt modelId="{7DF2A20C-EC99-4D41-9313-3774E4B86545}" type="pres">
      <dgm:prSet presAssocID="{13F94D73-6163-4E2F-9CF6-D5846EE85140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Zahnräder"/>
        </a:ext>
      </dgm:extLst>
    </dgm:pt>
    <dgm:pt modelId="{AA9E9E82-B8BF-4C7E-9F5C-4EDF6A34C4A5}" type="pres">
      <dgm:prSet presAssocID="{13F94D73-6163-4E2F-9CF6-D5846EE85140}" presName="spaceRect" presStyleCnt="0"/>
      <dgm:spPr/>
    </dgm:pt>
    <dgm:pt modelId="{F788A697-6E0C-415C-B20E-13A30FF4D4CB}" type="pres">
      <dgm:prSet presAssocID="{13F94D73-6163-4E2F-9CF6-D5846EE85140}" presName="textRect" presStyleLbl="revTx" presStyleIdx="2" presStyleCnt="5">
        <dgm:presLayoutVars>
          <dgm:chMax val="1"/>
          <dgm:chPref val="1"/>
        </dgm:presLayoutVars>
      </dgm:prSet>
      <dgm:spPr/>
    </dgm:pt>
    <dgm:pt modelId="{23B17166-6F73-43D0-BFB5-39766EA7B0EA}" type="pres">
      <dgm:prSet presAssocID="{4AB021B8-EB66-4261-B231-544824A562E7}" presName="sibTrans" presStyleCnt="0"/>
      <dgm:spPr/>
    </dgm:pt>
    <dgm:pt modelId="{65FC14B6-1E92-4DE0-A74F-42402EFE5741}" type="pres">
      <dgm:prSet presAssocID="{5F128240-47CE-4EF4-A75C-52B64D145BF7}" presName="compNode" presStyleCnt="0"/>
      <dgm:spPr/>
    </dgm:pt>
    <dgm:pt modelId="{FAC79E7A-148D-4A89-A4D1-CA70052C516C}" type="pres">
      <dgm:prSet presAssocID="{5F128240-47CE-4EF4-A75C-52B64D145BF7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erbung"/>
        </a:ext>
      </dgm:extLst>
    </dgm:pt>
    <dgm:pt modelId="{6FCBB85A-8980-4738-A38C-96396AED1C9F}" type="pres">
      <dgm:prSet presAssocID="{5F128240-47CE-4EF4-A75C-52B64D145BF7}" presName="spaceRect" presStyleCnt="0"/>
      <dgm:spPr/>
    </dgm:pt>
    <dgm:pt modelId="{D30B0E97-13E9-4C04-BDC6-A30C53868575}" type="pres">
      <dgm:prSet presAssocID="{5F128240-47CE-4EF4-A75C-52B64D145BF7}" presName="textRect" presStyleLbl="revTx" presStyleIdx="3" presStyleCnt="5">
        <dgm:presLayoutVars>
          <dgm:chMax val="1"/>
          <dgm:chPref val="1"/>
        </dgm:presLayoutVars>
      </dgm:prSet>
      <dgm:spPr/>
    </dgm:pt>
    <dgm:pt modelId="{9D790662-4177-43C0-9F8F-4478146C310B}" type="pres">
      <dgm:prSet presAssocID="{CF86B884-6DA1-493C-9A21-C471F47A3114}" presName="sibTrans" presStyleCnt="0"/>
      <dgm:spPr/>
    </dgm:pt>
    <dgm:pt modelId="{4737C141-1FF3-42D8-8FFE-8F727F578DBA}" type="pres">
      <dgm:prSet presAssocID="{DCCBB3BC-F0F2-4BBA-9D17-1FAF270E5494}" presName="compNode" presStyleCnt="0"/>
      <dgm:spPr/>
    </dgm:pt>
    <dgm:pt modelId="{A1F6AD0B-FE23-4C08-947E-4A12DA29E329}" type="pres">
      <dgm:prSet presAssocID="{DCCBB3BC-F0F2-4BBA-9D17-1FAF270E5494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humbs Up Sign"/>
        </a:ext>
      </dgm:extLst>
    </dgm:pt>
    <dgm:pt modelId="{BDF78F64-C79E-480C-AD83-C56D38469CF2}" type="pres">
      <dgm:prSet presAssocID="{DCCBB3BC-F0F2-4BBA-9D17-1FAF270E5494}" presName="spaceRect" presStyleCnt="0"/>
      <dgm:spPr/>
    </dgm:pt>
    <dgm:pt modelId="{359EFFE9-B4FD-4702-8648-608A3462391B}" type="pres">
      <dgm:prSet presAssocID="{DCCBB3BC-F0F2-4BBA-9D17-1FAF270E5494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5DE8BB1D-BB81-4BA9-9716-AC0A4467E71A}" type="presOf" srcId="{F3394632-363F-4ED6-84A4-8B802FA7DC22}" destId="{297F82EF-10B5-4D91-AAF3-69E1213799EA}" srcOrd="0" destOrd="0" presId="urn:microsoft.com/office/officeart/2018/2/layout/IconLabelList"/>
    <dgm:cxn modelId="{EC020E39-6F47-40A3-91E1-FCA7D1597F2C}" type="presOf" srcId="{57AE31EE-269F-4883-8AD7-618F90731821}" destId="{8BD25500-573A-422A-B98D-FE480AE09D88}" srcOrd="0" destOrd="0" presId="urn:microsoft.com/office/officeart/2018/2/layout/IconLabelList"/>
    <dgm:cxn modelId="{B7BB3045-7EC4-4AF1-858A-17C9252ADADA}" srcId="{C3050CEE-FE2F-4BCF-9369-CD032E714337}" destId="{13F94D73-6163-4E2F-9CF6-D5846EE85140}" srcOrd="2" destOrd="0" parTransId="{AF98DC24-67C7-4504-97A8-DCB910DEFE68}" sibTransId="{4AB021B8-EB66-4261-B231-544824A562E7}"/>
    <dgm:cxn modelId="{ABE8394B-8CA7-4508-9040-21DDBD36B748}" type="presOf" srcId="{DCCBB3BC-F0F2-4BBA-9D17-1FAF270E5494}" destId="{359EFFE9-B4FD-4702-8648-608A3462391B}" srcOrd="0" destOrd="0" presId="urn:microsoft.com/office/officeart/2018/2/layout/IconLabelList"/>
    <dgm:cxn modelId="{96339B87-C3E6-4881-B8DF-987469FCFCB8}" type="presOf" srcId="{5F128240-47CE-4EF4-A75C-52B64D145BF7}" destId="{D30B0E97-13E9-4C04-BDC6-A30C53868575}" srcOrd="0" destOrd="0" presId="urn:microsoft.com/office/officeart/2018/2/layout/IconLabelList"/>
    <dgm:cxn modelId="{A3CA66BD-9E53-4656-AFC3-08077BA3F60D}" srcId="{C3050CEE-FE2F-4BCF-9369-CD032E714337}" destId="{5F128240-47CE-4EF4-A75C-52B64D145BF7}" srcOrd="3" destOrd="0" parTransId="{46CBBC85-77CD-4C9F-A2E5-08CC6BB62D93}" sibTransId="{CF86B884-6DA1-493C-9A21-C471F47A3114}"/>
    <dgm:cxn modelId="{67AC93BD-0BE1-4142-B562-C879840C40CC}" srcId="{C3050CEE-FE2F-4BCF-9369-CD032E714337}" destId="{DCCBB3BC-F0F2-4BBA-9D17-1FAF270E5494}" srcOrd="4" destOrd="0" parTransId="{F03C691C-F7DD-4192-9217-6371C7836121}" sibTransId="{2CD62172-CF1F-4E8B-B662-117BF0C2FB02}"/>
    <dgm:cxn modelId="{C763BFD3-D8AF-4FC7-9B21-15A430DC8C18}" srcId="{C3050CEE-FE2F-4BCF-9369-CD032E714337}" destId="{F3394632-363F-4ED6-84A4-8B802FA7DC22}" srcOrd="0" destOrd="0" parTransId="{D5B3683E-0466-4677-BAEF-55EC1DA73FAF}" sibTransId="{3F87C2B1-3C82-4FA5-93D3-F9839F6D6A6A}"/>
    <dgm:cxn modelId="{F2B268D9-DD9B-4FED-BDE3-92FB55CA64C4}" type="presOf" srcId="{C3050CEE-FE2F-4BCF-9369-CD032E714337}" destId="{C0664D6E-471C-4624-BED4-479913BD2C77}" srcOrd="0" destOrd="0" presId="urn:microsoft.com/office/officeart/2018/2/layout/IconLabelList"/>
    <dgm:cxn modelId="{44A012DD-57AD-49D7-808C-61448C893884}" srcId="{C3050CEE-FE2F-4BCF-9369-CD032E714337}" destId="{57AE31EE-269F-4883-8AD7-618F90731821}" srcOrd="1" destOrd="0" parTransId="{3DF15372-9E49-45DD-BFE8-1F31011E5D65}" sibTransId="{01E7D454-64EB-4468-945E-220A117D5FAC}"/>
    <dgm:cxn modelId="{C91597F3-24BC-42C4-A749-B0667F9D1AFB}" type="presOf" srcId="{13F94D73-6163-4E2F-9CF6-D5846EE85140}" destId="{F788A697-6E0C-415C-B20E-13A30FF4D4CB}" srcOrd="0" destOrd="0" presId="urn:microsoft.com/office/officeart/2018/2/layout/IconLabelList"/>
    <dgm:cxn modelId="{1F4FEA71-D437-4A4D-9F90-47ECCD1A9449}" type="presParOf" srcId="{C0664D6E-471C-4624-BED4-479913BD2C77}" destId="{8405E027-6FE3-488E-B985-431E19DF2EFE}" srcOrd="0" destOrd="0" presId="urn:microsoft.com/office/officeart/2018/2/layout/IconLabelList"/>
    <dgm:cxn modelId="{5843469F-06DB-402C-B7DF-1643C546301E}" type="presParOf" srcId="{8405E027-6FE3-488E-B985-431E19DF2EFE}" destId="{16C62DBC-D309-4788-9677-5EC259845477}" srcOrd="0" destOrd="0" presId="urn:microsoft.com/office/officeart/2018/2/layout/IconLabelList"/>
    <dgm:cxn modelId="{7FA4E4E7-0AEC-4376-8103-913CFB7A174A}" type="presParOf" srcId="{8405E027-6FE3-488E-B985-431E19DF2EFE}" destId="{B87154CF-F889-4F8F-94C8-0B4F87F57082}" srcOrd="1" destOrd="0" presId="urn:microsoft.com/office/officeart/2018/2/layout/IconLabelList"/>
    <dgm:cxn modelId="{B7670938-A9F2-460E-A32F-439B2C67475B}" type="presParOf" srcId="{8405E027-6FE3-488E-B985-431E19DF2EFE}" destId="{297F82EF-10B5-4D91-AAF3-69E1213799EA}" srcOrd="2" destOrd="0" presId="urn:microsoft.com/office/officeart/2018/2/layout/IconLabelList"/>
    <dgm:cxn modelId="{924B3164-30B2-4EE4-831A-9E050C9EBF13}" type="presParOf" srcId="{C0664D6E-471C-4624-BED4-479913BD2C77}" destId="{426FA9AD-614C-4A67-9517-0E19074B6147}" srcOrd="1" destOrd="0" presId="urn:microsoft.com/office/officeart/2018/2/layout/IconLabelList"/>
    <dgm:cxn modelId="{5E9CE56D-70B4-4F7A-AEC6-F769902DB4D5}" type="presParOf" srcId="{C0664D6E-471C-4624-BED4-479913BD2C77}" destId="{749E9E60-D9A2-401D-BED5-63B18E87EAD4}" srcOrd="2" destOrd="0" presId="urn:microsoft.com/office/officeart/2018/2/layout/IconLabelList"/>
    <dgm:cxn modelId="{112E780A-1139-4478-A369-601D2FB1276C}" type="presParOf" srcId="{749E9E60-D9A2-401D-BED5-63B18E87EAD4}" destId="{577912DA-F61F-480B-AF1B-A9C5C145E2A3}" srcOrd="0" destOrd="0" presId="urn:microsoft.com/office/officeart/2018/2/layout/IconLabelList"/>
    <dgm:cxn modelId="{E0E0AD42-0648-4FEC-8546-F2AA22CBB3DE}" type="presParOf" srcId="{749E9E60-D9A2-401D-BED5-63B18E87EAD4}" destId="{5828EE0F-9DE4-49DA-A18B-1ECA638BE8B8}" srcOrd="1" destOrd="0" presId="urn:microsoft.com/office/officeart/2018/2/layout/IconLabelList"/>
    <dgm:cxn modelId="{9ED17C8F-4855-4B46-9482-8345A86EB0E7}" type="presParOf" srcId="{749E9E60-D9A2-401D-BED5-63B18E87EAD4}" destId="{8BD25500-573A-422A-B98D-FE480AE09D88}" srcOrd="2" destOrd="0" presId="urn:microsoft.com/office/officeart/2018/2/layout/IconLabelList"/>
    <dgm:cxn modelId="{93779C97-D9F8-48DF-92F0-9C68785F9D04}" type="presParOf" srcId="{C0664D6E-471C-4624-BED4-479913BD2C77}" destId="{ACEAB793-4F7D-46CC-B1D1-D8CC0ED1DFD4}" srcOrd="3" destOrd="0" presId="urn:microsoft.com/office/officeart/2018/2/layout/IconLabelList"/>
    <dgm:cxn modelId="{C235EA63-F137-462B-AE7F-BD48EF40751B}" type="presParOf" srcId="{C0664D6E-471C-4624-BED4-479913BD2C77}" destId="{DF289096-A24C-44B2-B609-2E34ACC0AC7A}" srcOrd="4" destOrd="0" presId="urn:microsoft.com/office/officeart/2018/2/layout/IconLabelList"/>
    <dgm:cxn modelId="{E8CAFAB0-6027-4EAB-87FC-830814B940E1}" type="presParOf" srcId="{DF289096-A24C-44B2-B609-2E34ACC0AC7A}" destId="{7DF2A20C-EC99-4D41-9313-3774E4B86545}" srcOrd="0" destOrd="0" presId="urn:microsoft.com/office/officeart/2018/2/layout/IconLabelList"/>
    <dgm:cxn modelId="{A808A785-1175-418F-9AFB-6DC6CF5B2ED3}" type="presParOf" srcId="{DF289096-A24C-44B2-B609-2E34ACC0AC7A}" destId="{AA9E9E82-B8BF-4C7E-9F5C-4EDF6A34C4A5}" srcOrd="1" destOrd="0" presId="urn:microsoft.com/office/officeart/2018/2/layout/IconLabelList"/>
    <dgm:cxn modelId="{C3479896-2274-45E4-89F9-C76D1441E72E}" type="presParOf" srcId="{DF289096-A24C-44B2-B609-2E34ACC0AC7A}" destId="{F788A697-6E0C-415C-B20E-13A30FF4D4CB}" srcOrd="2" destOrd="0" presId="urn:microsoft.com/office/officeart/2018/2/layout/IconLabelList"/>
    <dgm:cxn modelId="{87A8C421-8D5F-48E2-A6A3-E5657E8C8EA7}" type="presParOf" srcId="{C0664D6E-471C-4624-BED4-479913BD2C77}" destId="{23B17166-6F73-43D0-BFB5-39766EA7B0EA}" srcOrd="5" destOrd="0" presId="urn:microsoft.com/office/officeart/2018/2/layout/IconLabelList"/>
    <dgm:cxn modelId="{EE2E04D5-729F-42D2-AF4E-E9F1C8D7FF19}" type="presParOf" srcId="{C0664D6E-471C-4624-BED4-479913BD2C77}" destId="{65FC14B6-1E92-4DE0-A74F-42402EFE5741}" srcOrd="6" destOrd="0" presId="urn:microsoft.com/office/officeart/2018/2/layout/IconLabelList"/>
    <dgm:cxn modelId="{79027A64-A656-4DDC-8CD0-BCD8C8A2B539}" type="presParOf" srcId="{65FC14B6-1E92-4DE0-A74F-42402EFE5741}" destId="{FAC79E7A-148D-4A89-A4D1-CA70052C516C}" srcOrd="0" destOrd="0" presId="urn:microsoft.com/office/officeart/2018/2/layout/IconLabelList"/>
    <dgm:cxn modelId="{36488D9A-BD9A-4A1C-88B3-78E820CE43F2}" type="presParOf" srcId="{65FC14B6-1E92-4DE0-A74F-42402EFE5741}" destId="{6FCBB85A-8980-4738-A38C-96396AED1C9F}" srcOrd="1" destOrd="0" presId="urn:microsoft.com/office/officeart/2018/2/layout/IconLabelList"/>
    <dgm:cxn modelId="{43794DA7-9C52-4567-A43F-798F64BB3299}" type="presParOf" srcId="{65FC14B6-1E92-4DE0-A74F-42402EFE5741}" destId="{D30B0E97-13E9-4C04-BDC6-A30C53868575}" srcOrd="2" destOrd="0" presId="urn:microsoft.com/office/officeart/2018/2/layout/IconLabelList"/>
    <dgm:cxn modelId="{5158045B-BF7D-4FE6-B111-5298898BC6BA}" type="presParOf" srcId="{C0664D6E-471C-4624-BED4-479913BD2C77}" destId="{9D790662-4177-43C0-9F8F-4478146C310B}" srcOrd="7" destOrd="0" presId="urn:microsoft.com/office/officeart/2018/2/layout/IconLabelList"/>
    <dgm:cxn modelId="{35B25F4C-7A60-4EE4-9B4B-FB804A2E1A7D}" type="presParOf" srcId="{C0664D6E-471C-4624-BED4-479913BD2C77}" destId="{4737C141-1FF3-42D8-8FFE-8F727F578DBA}" srcOrd="8" destOrd="0" presId="urn:microsoft.com/office/officeart/2018/2/layout/IconLabelList"/>
    <dgm:cxn modelId="{1ABC302E-905A-4A6E-9596-82D0D54BF5FB}" type="presParOf" srcId="{4737C141-1FF3-42D8-8FFE-8F727F578DBA}" destId="{A1F6AD0B-FE23-4C08-947E-4A12DA29E329}" srcOrd="0" destOrd="0" presId="urn:microsoft.com/office/officeart/2018/2/layout/IconLabelList"/>
    <dgm:cxn modelId="{F556ECB8-2CE0-401F-BFD4-EAA54E8CCFF8}" type="presParOf" srcId="{4737C141-1FF3-42D8-8FFE-8F727F578DBA}" destId="{BDF78F64-C79E-480C-AD83-C56D38469CF2}" srcOrd="1" destOrd="0" presId="urn:microsoft.com/office/officeart/2018/2/layout/IconLabelList"/>
    <dgm:cxn modelId="{F4461C23-E71C-427E-98F0-A3E0ED4A56AD}" type="presParOf" srcId="{4737C141-1FF3-42D8-8FFE-8F727F578DBA}" destId="{359EFFE9-B4FD-4702-8648-608A3462391B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469D936-692F-4C62-B435-22A1BABA3A8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</dgm:pt>
    <dgm:pt modelId="{75110536-6F6B-42E5-A09E-52971DF853F3}">
      <dgm:prSet phldrT="[Text]" custT="1"/>
      <dgm:spPr>
        <a:solidFill>
          <a:schemeClr val="accent1"/>
        </a:solidFill>
      </dgm:spPr>
      <dgm:t>
        <a:bodyPr/>
        <a:lstStyle/>
        <a:p>
          <a:pPr algn="ctr"/>
          <a:r>
            <a:rPr lang="de-DE" sz="1800" i="1" dirty="0"/>
            <a:t>Dein Input hebt unsere Produkte auf ein neues Level.</a:t>
          </a:r>
        </a:p>
      </dgm:t>
    </dgm:pt>
    <dgm:pt modelId="{A6132F44-9AAB-4E28-A9B0-0815C32BABAE}" type="parTrans" cxnId="{E345BE77-7B7F-448B-A072-A9D61EBC0956}">
      <dgm:prSet/>
      <dgm:spPr/>
      <dgm:t>
        <a:bodyPr/>
        <a:lstStyle/>
        <a:p>
          <a:endParaRPr lang="de-DE"/>
        </a:p>
      </dgm:t>
    </dgm:pt>
    <dgm:pt modelId="{E64D932B-9516-4050-9FDA-A6D82E4F2860}" type="sibTrans" cxnId="{E345BE77-7B7F-448B-A072-A9D61EBC0956}">
      <dgm:prSet/>
      <dgm:spPr/>
      <dgm:t>
        <a:bodyPr/>
        <a:lstStyle/>
        <a:p>
          <a:endParaRPr lang="de-DE"/>
        </a:p>
      </dgm:t>
    </dgm:pt>
    <dgm:pt modelId="{750DEC9A-483A-4818-BE0F-39D7D26B1C97}">
      <dgm:prSet phldrT="[Text]" custT="1"/>
      <dgm:spPr>
        <a:solidFill>
          <a:schemeClr val="accent1"/>
        </a:solidFill>
      </dgm:spPr>
      <dgm:t>
        <a:bodyPr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i="1" kern="1200" dirty="0">
              <a:solidFill>
                <a:prstClr val="white"/>
              </a:solidFill>
              <a:latin typeface="Aptos" panose="02110004020202020204"/>
              <a:ea typeface="+mn-ea"/>
              <a:cs typeface="+mn-cs"/>
            </a:rPr>
            <a:t>Dank deiner Vorlage argumentieren wir im Sales viel klarer.</a:t>
          </a:r>
        </a:p>
      </dgm:t>
    </dgm:pt>
    <dgm:pt modelId="{72A56687-1058-45FF-A744-48D09515521A}" type="parTrans" cxnId="{1CB50933-2D28-421A-BA6E-78453D8F5553}">
      <dgm:prSet/>
      <dgm:spPr/>
      <dgm:t>
        <a:bodyPr/>
        <a:lstStyle/>
        <a:p>
          <a:endParaRPr lang="de-DE"/>
        </a:p>
      </dgm:t>
    </dgm:pt>
    <dgm:pt modelId="{95AAB38B-EC3D-4A99-81ED-F6070098935B}" type="sibTrans" cxnId="{1CB50933-2D28-421A-BA6E-78453D8F5553}">
      <dgm:prSet/>
      <dgm:spPr/>
      <dgm:t>
        <a:bodyPr/>
        <a:lstStyle/>
        <a:p>
          <a:endParaRPr lang="de-DE"/>
        </a:p>
      </dgm:t>
    </dgm:pt>
    <dgm:pt modelId="{03BDE24F-2CDD-4370-AFDA-6592BCD5AE73}">
      <dgm:prSet phldrT="[Text]" custT="1"/>
      <dgm:spPr>
        <a:solidFill>
          <a:schemeClr val="accent1"/>
        </a:solidFill>
      </dgm:spPr>
      <dgm:t>
        <a:bodyPr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i="1" kern="1200" dirty="0">
              <a:solidFill>
                <a:prstClr val="white"/>
              </a:solidFill>
              <a:latin typeface="Aptos" panose="02110004020202020204"/>
              <a:ea typeface="+mn-ea"/>
              <a:cs typeface="+mn-cs"/>
            </a:rPr>
            <a:t>Die Abstimmung mit dir spart uns Zeit und bringt Ergebnisse.</a:t>
          </a:r>
        </a:p>
      </dgm:t>
    </dgm:pt>
    <dgm:pt modelId="{531C20E5-76F9-4679-B669-2ED56F85AEDA}" type="parTrans" cxnId="{E83550F3-1299-427C-86E0-B16DD2E10920}">
      <dgm:prSet/>
      <dgm:spPr/>
      <dgm:t>
        <a:bodyPr/>
        <a:lstStyle/>
        <a:p>
          <a:endParaRPr lang="de-DE"/>
        </a:p>
      </dgm:t>
    </dgm:pt>
    <dgm:pt modelId="{922C12EE-11F2-4EF9-931B-C07133036131}" type="sibTrans" cxnId="{E83550F3-1299-427C-86E0-B16DD2E10920}">
      <dgm:prSet/>
      <dgm:spPr/>
      <dgm:t>
        <a:bodyPr/>
        <a:lstStyle/>
        <a:p>
          <a:endParaRPr lang="de-DE"/>
        </a:p>
      </dgm:t>
    </dgm:pt>
    <dgm:pt modelId="{B0F5778D-EE7C-4A79-AB04-63D50E3BD97E}" type="pres">
      <dgm:prSet presAssocID="{0469D936-692F-4C62-B435-22A1BABA3A8E}" presName="linear" presStyleCnt="0">
        <dgm:presLayoutVars>
          <dgm:animLvl val="lvl"/>
          <dgm:resizeHandles val="exact"/>
        </dgm:presLayoutVars>
      </dgm:prSet>
      <dgm:spPr/>
    </dgm:pt>
    <dgm:pt modelId="{88EEA59B-3C18-416F-AEBD-0C9004C715F3}" type="pres">
      <dgm:prSet presAssocID="{75110536-6F6B-42E5-A09E-52971DF853F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8461A57-E1CF-45D8-9F92-A9AF31B138A2}" type="pres">
      <dgm:prSet presAssocID="{E64D932B-9516-4050-9FDA-A6D82E4F2860}" presName="spacer" presStyleCnt="0"/>
      <dgm:spPr/>
    </dgm:pt>
    <dgm:pt modelId="{DF15F207-A692-40B7-9841-33F53C10AC9F}" type="pres">
      <dgm:prSet presAssocID="{750DEC9A-483A-4818-BE0F-39D7D26B1C9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477FD89-605A-4F70-AA03-9F3CE5BCC179}" type="pres">
      <dgm:prSet presAssocID="{95AAB38B-EC3D-4A99-81ED-F6070098935B}" presName="spacer" presStyleCnt="0"/>
      <dgm:spPr/>
    </dgm:pt>
    <dgm:pt modelId="{A7187F63-5607-459F-9D60-09F13B74A173}" type="pres">
      <dgm:prSet presAssocID="{03BDE24F-2CDD-4370-AFDA-6592BCD5AE7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E701A01-6272-49E4-B17D-CBBEC88D2B8C}" type="presOf" srcId="{750DEC9A-483A-4818-BE0F-39D7D26B1C97}" destId="{DF15F207-A692-40B7-9841-33F53C10AC9F}" srcOrd="0" destOrd="0" presId="urn:microsoft.com/office/officeart/2005/8/layout/vList2"/>
    <dgm:cxn modelId="{D41A2C01-BF69-4B95-A357-6C4CDAB465D8}" type="presOf" srcId="{03BDE24F-2CDD-4370-AFDA-6592BCD5AE73}" destId="{A7187F63-5607-459F-9D60-09F13B74A173}" srcOrd="0" destOrd="0" presId="urn:microsoft.com/office/officeart/2005/8/layout/vList2"/>
    <dgm:cxn modelId="{C240E50C-352A-498F-8DEC-E8B67DBA7054}" type="presOf" srcId="{75110536-6F6B-42E5-A09E-52971DF853F3}" destId="{88EEA59B-3C18-416F-AEBD-0C9004C715F3}" srcOrd="0" destOrd="0" presId="urn:microsoft.com/office/officeart/2005/8/layout/vList2"/>
    <dgm:cxn modelId="{1CB50933-2D28-421A-BA6E-78453D8F5553}" srcId="{0469D936-692F-4C62-B435-22A1BABA3A8E}" destId="{750DEC9A-483A-4818-BE0F-39D7D26B1C97}" srcOrd="1" destOrd="0" parTransId="{72A56687-1058-45FF-A744-48D09515521A}" sibTransId="{95AAB38B-EC3D-4A99-81ED-F6070098935B}"/>
    <dgm:cxn modelId="{E345BE77-7B7F-448B-A072-A9D61EBC0956}" srcId="{0469D936-692F-4C62-B435-22A1BABA3A8E}" destId="{75110536-6F6B-42E5-A09E-52971DF853F3}" srcOrd="0" destOrd="0" parTransId="{A6132F44-9AAB-4E28-A9B0-0815C32BABAE}" sibTransId="{E64D932B-9516-4050-9FDA-A6D82E4F2860}"/>
    <dgm:cxn modelId="{EB7737C8-6FD5-46F1-806F-A08E4EB46202}" type="presOf" srcId="{0469D936-692F-4C62-B435-22A1BABA3A8E}" destId="{B0F5778D-EE7C-4A79-AB04-63D50E3BD97E}" srcOrd="0" destOrd="0" presId="urn:microsoft.com/office/officeart/2005/8/layout/vList2"/>
    <dgm:cxn modelId="{E83550F3-1299-427C-86E0-B16DD2E10920}" srcId="{0469D936-692F-4C62-B435-22A1BABA3A8E}" destId="{03BDE24F-2CDD-4370-AFDA-6592BCD5AE73}" srcOrd="2" destOrd="0" parTransId="{531C20E5-76F9-4679-B669-2ED56F85AEDA}" sibTransId="{922C12EE-11F2-4EF9-931B-C07133036131}"/>
    <dgm:cxn modelId="{602279BE-FBD9-4456-AC4F-F8D2BDF0FFF5}" type="presParOf" srcId="{B0F5778D-EE7C-4A79-AB04-63D50E3BD97E}" destId="{88EEA59B-3C18-416F-AEBD-0C9004C715F3}" srcOrd="0" destOrd="0" presId="urn:microsoft.com/office/officeart/2005/8/layout/vList2"/>
    <dgm:cxn modelId="{019604E3-449F-4707-A758-BEAAE592EADE}" type="presParOf" srcId="{B0F5778D-EE7C-4A79-AB04-63D50E3BD97E}" destId="{78461A57-E1CF-45D8-9F92-A9AF31B138A2}" srcOrd="1" destOrd="0" presId="urn:microsoft.com/office/officeart/2005/8/layout/vList2"/>
    <dgm:cxn modelId="{226B3E98-D9A7-414E-9419-DFF93C1AD9AE}" type="presParOf" srcId="{B0F5778D-EE7C-4A79-AB04-63D50E3BD97E}" destId="{DF15F207-A692-40B7-9841-33F53C10AC9F}" srcOrd="2" destOrd="0" presId="urn:microsoft.com/office/officeart/2005/8/layout/vList2"/>
    <dgm:cxn modelId="{8AC43171-29E4-49EE-A239-3EE6D283DA2E}" type="presParOf" srcId="{B0F5778D-EE7C-4A79-AB04-63D50E3BD97E}" destId="{4477FD89-605A-4F70-AA03-9F3CE5BCC179}" srcOrd="3" destOrd="0" presId="urn:microsoft.com/office/officeart/2005/8/layout/vList2"/>
    <dgm:cxn modelId="{A6BE8C8F-C955-4BC9-8874-936309ACC5B1}" type="presParOf" srcId="{B0F5778D-EE7C-4A79-AB04-63D50E3BD97E}" destId="{A7187F63-5607-459F-9D60-09F13B74A17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880A11-4186-49B2-BBBE-274C55727BC7}">
      <dsp:nvSpPr>
        <dsp:cNvPr id="0" name=""/>
        <dsp:cNvSpPr/>
      </dsp:nvSpPr>
      <dsp:spPr>
        <a:xfrm>
          <a:off x="334263" y="2279"/>
          <a:ext cx="2829844" cy="16979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/>
            <a:t>Entwicklung &amp; Umsetzung von Go-to-Market-Strategien</a:t>
          </a:r>
          <a:endParaRPr lang="en-US" sz="1700" kern="1200"/>
        </a:p>
      </dsp:txBody>
      <dsp:txXfrm>
        <a:off x="334263" y="2279"/>
        <a:ext cx="2829844" cy="1697906"/>
      </dsp:txXfrm>
    </dsp:sp>
    <dsp:sp modelId="{20E791D2-B1DB-41D8-9DB9-CCB82D29EA02}">
      <dsp:nvSpPr>
        <dsp:cNvPr id="0" name=""/>
        <dsp:cNvSpPr/>
      </dsp:nvSpPr>
      <dsp:spPr>
        <a:xfrm>
          <a:off x="3447093" y="2279"/>
          <a:ext cx="2829844" cy="16979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/>
            <a:t>Schnittstelle zwischen Produkt, Sales, Marketing &amp; Content</a:t>
          </a:r>
          <a:endParaRPr lang="en-US" sz="1700" kern="1200"/>
        </a:p>
      </dsp:txBody>
      <dsp:txXfrm>
        <a:off x="3447093" y="2279"/>
        <a:ext cx="2829844" cy="1697906"/>
      </dsp:txXfrm>
    </dsp:sp>
    <dsp:sp modelId="{7810AD7C-2DF5-44A7-843A-D4325AFF2295}">
      <dsp:nvSpPr>
        <dsp:cNvPr id="0" name=""/>
        <dsp:cNvSpPr/>
      </dsp:nvSpPr>
      <dsp:spPr>
        <a:xfrm>
          <a:off x="6559922" y="2279"/>
          <a:ext cx="2829844" cy="16979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/>
            <a:t>Planung &amp; Steuerung von Launches und Releases</a:t>
          </a:r>
          <a:endParaRPr lang="en-US" sz="1700" kern="1200"/>
        </a:p>
      </dsp:txBody>
      <dsp:txXfrm>
        <a:off x="6559922" y="2279"/>
        <a:ext cx="2829844" cy="1697906"/>
      </dsp:txXfrm>
    </dsp:sp>
    <dsp:sp modelId="{06301121-4262-46E2-82D8-69404457D80A}">
      <dsp:nvSpPr>
        <dsp:cNvPr id="0" name=""/>
        <dsp:cNvSpPr/>
      </dsp:nvSpPr>
      <dsp:spPr>
        <a:xfrm>
          <a:off x="1890678" y="1983171"/>
          <a:ext cx="2829844" cy="16979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/>
            <a:t>Aufbereitung von Sales- und Kommunikationsmaterialien</a:t>
          </a:r>
          <a:endParaRPr lang="en-US" sz="1700" kern="1200"/>
        </a:p>
      </dsp:txBody>
      <dsp:txXfrm>
        <a:off x="1890678" y="1983171"/>
        <a:ext cx="2829844" cy="1697906"/>
      </dsp:txXfrm>
    </dsp:sp>
    <dsp:sp modelId="{514D29E7-2090-4DEC-87A6-707750ACAF7A}">
      <dsp:nvSpPr>
        <dsp:cNvPr id="0" name=""/>
        <dsp:cNvSpPr/>
      </dsp:nvSpPr>
      <dsp:spPr>
        <a:xfrm>
          <a:off x="5003507" y="1983171"/>
          <a:ext cx="2829844" cy="16979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/>
            <a:t>Laufender Input aus Markt- &amp; Kundenfeedback in die Produktentwicklung</a:t>
          </a:r>
          <a:endParaRPr lang="en-US" sz="1700" kern="1200"/>
        </a:p>
      </dsp:txBody>
      <dsp:txXfrm>
        <a:off x="5003507" y="1983171"/>
        <a:ext cx="2829844" cy="16979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C62DBC-D309-4788-9677-5EC259845477}">
      <dsp:nvSpPr>
        <dsp:cNvPr id="0" name=""/>
        <dsp:cNvSpPr/>
      </dsp:nvSpPr>
      <dsp:spPr>
        <a:xfrm>
          <a:off x="828914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7F82EF-10B5-4D91-AAF3-69E1213799EA}">
      <dsp:nvSpPr>
        <dsp:cNvPr id="0" name=""/>
        <dsp:cNvSpPr/>
      </dsp:nvSpPr>
      <dsp:spPr>
        <a:xfrm>
          <a:off x="333914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>
              <a:solidFill>
                <a:schemeClr val="tx1"/>
              </a:solidFill>
            </a:rPr>
            <a:t>+25 % mehr Leads für Service XY innerhalb von 6 Monaten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333914" y="2276522"/>
        <a:ext cx="1800000" cy="720000"/>
      </dsp:txXfrm>
    </dsp:sp>
    <dsp:sp modelId="{577912DA-F61F-480B-AF1B-A9C5C145E2A3}">
      <dsp:nvSpPr>
        <dsp:cNvPr id="0" name=""/>
        <dsp:cNvSpPr/>
      </dsp:nvSpPr>
      <dsp:spPr>
        <a:xfrm>
          <a:off x="2943914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D25500-573A-422A-B98D-FE480AE09D88}">
      <dsp:nvSpPr>
        <dsp:cNvPr id="0" name=""/>
        <dsp:cNvSpPr/>
      </dsp:nvSpPr>
      <dsp:spPr>
        <a:xfrm>
          <a:off x="2448914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cap="all" dirty="0">
              <a:solidFill>
                <a:prstClr val="black"/>
              </a:solidFill>
              <a:latin typeface="Aptos" panose="02110004020202020204"/>
              <a:ea typeface="+mn-ea"/>
              <a:cs typeface="+mn-cs"/>
            </a:rPr>
            <a:t>Erfolgreiche Einführung von 2 neuen digitalen Produkten</a:t>
          </a:r>
          <a:endParaRPr lang="en-US" sz="1100" kern="1200" cap="all" dirty="0">
            <a:solidFill>
              <a:prstClr val="black"/>
            </a:solidFill>
            <a:latin typeface="Aptos" panose="02110004020202020204"/>
            <a:ea typeface="+mn-ea"/>
            <a:cs typeface="+mn-cs"/>
          </a:endParaRPr>
        </a:p>
      </dsp:txBody>
      <dsp:txXfrm>
        <a:off x="2448914" y="2276522"/>
        <a:ext cx="1800000" cy="720000"/>
      </dsp:txXfrm>
    </dsp:sp>
    <dsp:sp modelId="{7DF2A20C-EC99-4D41-9313-3774E4B86545}">
      <dsp:nvSpPr>
        <dsp:cNvPr id="0" name=""/>
        <dsp:cNvSpPr/>
      </dsp:nvSpPr>
      <dsp:spPr>
        <a:xfrm>
          <a:off x="5058914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88A697-6E0C-415C-B20E-13A30FF4D4CB}">
      <dsp:nvSpPr>
        <dsp:cNvPr id="0" name=""/>
        <dsp:cNvSpPr/>
      </dsp:nvSpPr>
      <dsp:spPr>
        <a:xfrm>
          <a:off x="4563914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>
              <a:solidFill>
                <a:schemeClr val="tx1"/>
              </a:solidFill>
            </a:rPr>
            <a:t>Vertriebsprozesse optimiert durch neue Sales-Kits &amp; Templates</a:t>
          </a:r>
          <a:endParaRPr lang="en-US" sz="1100" kern="1200">
            <a:solidFill>
              <a:schemeClr val="tx1"/>
            </a:solidFill>
          </a:endParaRPr>
        </a:p>
      </dsp:txBody>
      <dsp:txXfrm>
        <a:off x="4563914" y="2276522"/>
        <a:ext cx="1800000" cy="720000"/>
      </dsp:txXfrm>
    </dsp:sp>
    <dsp:sp modelId="{FAC79E7A-148D-4A89-A4D1-CA70052C516C}">
      <dsp:nvSpPr>
        <dsp:cNvPr id="0" name=""/>
        <dsp:cNvSpPr/>
      </dsp:nvSpPr>
      <dsp:spPr>
        <a:xfrm>
          <a:off x="7173914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0B0E97-13E9-4C04-BDC6-A30C53868575}">
      <dsp:nvSpPr>
        <dsp:cNvPr id="0" name=""/>
        <dsp:cNvSpPr/>
      </dsp:nvSpPr>
      <dsp:spPr>
        <a:xfrm>
          <a:off x="6678914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>
              <a:solidFill>
                <a:schemeClr val="tx1"/>
              </a:solidFill>
            </a:rPr>
            <a:t>Stärkere Wahrnehmung der Marke bei Zielgruppen (Kundeninterviews, Umfragen)</a:t>
          </a:r>
          <a:endParaRPr lang="en-US" sz="1100" kern="1200">
            <a:solidFill>
              <a:schemeClr val="tx1"/>
            </a:solidFill>
          </a:endParaRPr>
        </a:p>
      </dsp:txBody>
      <dsp:txXfrm>
        <a:off x="6678914" y="2276522"/>
        <a:ext cx="1800000" cy="720000"/>
      </dsp:txXfrm>
    </dsp:sp>
    <dsp:sp modelId="{A1F6AD0B-FE23-4C08-947E-4A12DA29E329}">
      <dsp:nvSpPr>
        <dsp:cNvPr id="0" name=""/>
        <dsp:cNvSpPr/>
      </dsp:nvSpPr>
      <dsp:spPr>
        <a:xfrm>
          <a:off x="9288914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9EFFE9-B4FD-4702-8648-608A3462391B}">
      <dsp:nvSpPr>
        <dsp:cNvPr id="0" name=""/>
        <dsp:cNvSpPr/>
      </dsp:nvSpPr>
      <dsp:spPr>
        <a:xfrm>
          <a:off x="8793914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b="0" kern="1200">
              <a:solidFill>
                <a:schemeClr val="tx1"/>
              </a:solidFill>
            </a:rPr>
            <a:t>Positive KPIs: mehr Engagement auf Produktseiten</a:t>
          </a:r>
          <a:endParaRPr lang="en-US" sz="1100" b="0" kern="1200">
            <a:solidFill>
              <a:schemeClr val="tx1"/>
            </a:solidFill>
          </a:endParaRPr>
        </a:p>
      </dsp:txBody>
      <dsp:txXfrm>
        <a:off x="8793914" y="2276522"/>
        <a:ext cx="180000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EEA59B-3C18-416F-AEBD-0C9004C715F3}">
      <dsp:nvSpPr>
        <dsp:cNvPr id="0" name=""/>
        <dsp:cNvSpPr/>
      </dsp:nvSpPr>
      <dsp:spPr>
        <a:xfrm>
          <a:off x="0" y="163268"/>
          <a:ext cx="4095750" cy="1216800"/>
        </a:xfrm>
        <a:prstGeom prst="roundRect">
          <a:avLst/>
        </a:prstGeom>
        <a:solidFill>
          <a:schemeClr val="accent1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i="1" kern="1200" dirty="0"/>
            <a:t>Dein Input hebt unsere Produkte auf ein neues Level.</a:t>
          </a:r>
        </a:p>
      </dsp:txBody>
      <dsp:txXfrm>
        <a:off x="59399" y="222667"/>
        <a:ext cx="3976952" cy="1098002"/>
      </dsp:txXfrm>
    </dsp:sp>
    <dsp:sp modelId="{DF15F207-A692-40B7-9841-33F53C10AC9F}">
      <dsp:nvSpPr>
        <dsp:cNvPr id="0" name=""/>
        <dsp:cNvSpPr/>
      </dsp:nvSpPr>
      <dsp:spPr>
        <a:xfrm>
          <a:off x="0" y="1567269"/>
          <a:ext cx="4095750" cy="1216800"/>
        </a:xfrm>
        <a:prstGeom prst="roundRect">
          <a:avLst/>
        </a:prstGeom>
        <a:solidFill>
          <a:schemeClr val="accent1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i="1" kern="1200" dirty="0">
              <a:solidFill>
                <a:prstClr val="white"/>
              </a:solidFill>
              <a:latin typeface="Aptos" panose="02110004020202020204"/>
              <a:ea typeface="+mn-ea"/>
              <a:cs typeface="+mn-cs"/>
            </a:rPr>
            <a:t>Dank deiner Vorlage argumentieren wir im Sales viel klarer.</a:t>
          </a:r>
        </a:p>
      </dsp:txBody>
      <dsp:txXfrm>
        <a:off x="59399" y="1626668"/>
        <a:ext cx="3976952" cy="1098002"/>
      </dsp:txXfrm>
    </dsp:sp>
    <dsp:sp modelId="{A7187F63-5607-459F-9D60-09F13B74A173}">
      <dsp:nvSpPr>
        <dsp:cNvPr id="0" name=""/>
        <dsp:cNvSpPr/>
      </dsp:nvSpPr>
      <dsp:spPr>
        <a:xfrm>
          <a:off x="0" y="2971269"/>
          <a:ext cx="4095750" cy="1216800"/>
        </a:xfrm>
        <a:prstGeom prst="roundRect">
          <a:avLst/>
        </a:prstGeom>
        <a:solidFill>
          <a:schemeClr val="accent1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i="1" kern="1200" dirty="0">
              <a:solidFill>
                <a:prstClr val="white"/>
              </a:solidFill>
              <a:latin typeface="Aptos" panose="02110004020202020204"/>
              <a:ea typeface="+mn-ea"/>
              <a:cs typeface="+mn-cs"/>
            </a:rPr>
            <a:t>Die Abstimmung mit dir spart uns Zeit und bringt Ergebnisse.</a:t>
          </a:r>
        </a:p>
      </dsp:txBody>
      <dsp:txXfrm>
        <a:off x="59399" y="3030668"/>
        <a:ext cx="3976952" cy="1098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C9084-5B6A-4131-B274-6928B1A6AA20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D0AF1-9F90-4CB7-A72B-79F9127836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2581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Ich verantworte die Positionierung und Kommunikation unserer Produkte im Markt, steuere die Abstimmung zwischen Produktentwicklung, Sales &amp; Content und bringe wertvolle Markt-</a:t>
            </a:r>
            <a:r>
              <a:rPr lang="de-DE" dirty="0" err="1"/>
              <a:t>Insights</a:t>
            </a:r>
            <a:r>
              <a:rPr lang="de-DE" dirty="0"/>
              <a:t> ein, um unsere Services wettbewerbsfähig zu machen.</a:t>
            </a:r>
            <a:br>
              <a:rPr lang="de-DE" dirty="0"/>
            </a:br>
            <a:r>
              <a:rPr lang="de-DE" dirty="0"/>
              <a:t>Mein Ziel: Eine faire Anpassung, die diese Verantwortung und meinen Beitrag zum Unternehmenserfolg abbildet.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6D0AF1-9F90-4CB7-A72B-79F9127836F9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6678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6D0AF1-9F90-4CB7-A72B-79F9127836F9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698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6D0AF1-9F90-4CB7-A72B-79F9127836F9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6854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97C335-5B5E-2B57-75C1-7A03A66D8B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4ED8D016-3FF2-23C4-9770-FAD18DEA2E2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96A4D77C-08AB-925B-452C-C888866632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12ECFC7-60AB-9E8A-546C-E8B176794DE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6D0AF1-9F90-4CB7-A72B-79F9127836F9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13460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327D7F-2DA3-9304-AA71-AEF7E18BAE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74D6B51E-81D9-9FC6-4F48-5A818DD91FA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396FE2F1-B292-B34B-F06F-A44DC30CDE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A7A89F8-CE31-5720-9BA2-33B36797C73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6D0AF1-9F90-4CB7-A72B-79F9127836F9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8106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899B89-BDF2-8536-25A9-866E6A6527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025D773-CEBD-927C-34E7-1BD13A8795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E646D2-50ED-A3E9-8571-25D942673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9FEF5-57F0-46DF-8896-DFC2FF3B0F8A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A88E36-DF45-0525-8928-98D2296CA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FAAB1A-8EDE-50A6-83C0-428603909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13E8F-8E5B-47E3-B51F-EE50ED8910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8263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90B5A5-8373-684F-A8E7-4EE73431C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2A9AA78-4A78-F220-73AA-1868A90F40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9C66046-5FC1-361A-E2AD-38CDD3FC1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9FEF5-57F0-46DF-8896-DFC2FF3B0F8A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1470BB-344C-CB80-B5BA-FC118081E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210D6D-C781-9993-A06C-766C9442D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13E8F-8E5B-47E3-B51F-EE50ED8910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12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7710EBE-0C53-92FC-0572-D413CCB0F2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36162E0-5BF2-6610-BAE9-29B90059B2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74FBE9-9408-4913-C47E-B25C3F830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9FEF5-57F0-46DF-8896-DFC2FF3B0F8A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996DF0-F7C6-58DA-6E85-9D7D2DA42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96EC651-82BB-C0D8-DAB6-EFF2827A7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13E8F-8E5B-47E3-B51F-EE50ED8910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5938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2096CC-A738-7ADF-8123-3FC2A3082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D9EDBC-C6E2-5890-3F6F-FC221DA55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0C44C84-E163-599F-C952-AD9F7DB0B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9FEF5-57F0-46DF-8896-DFC2FF3B0F8A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728FB2-1F0B-A96F-99F0-FA75E05BA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7D93D29-E9D2-AE1F-3160-3D3D2354D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13E8F-8E5B-47E3-B51F-EE50ED8910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2018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320149-D91F-A213-42DD-3736431AA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450094B-909F-91B7-6FB0-01CDDC9B4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F88E81-C980-AEE1-0E28-0138D016E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9FEF5-57F0-46DF-8896-DFC2FF3B0F8A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A3A4EE-C53E-BE86-BE41-366E1D0E4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5609A3E-8F83-5EE0-A9B7-514C11081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13E8F-8E5B-47E3-B51F-EE50ED8910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1827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84882-449A-06E3-06CA-C8FC7CC16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E1D933F-CDE8-F6A4-B577-50A68EA07E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D03692D-D9C0-7190-C3E1-FD0041039D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A00857B-36EC-9059-CD30-DAD983B97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9FEF5-57F0-46DF-8896-DFC2FF3B0F8A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79FBA25-F8C5-76CF-55D7-6DDDBD675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8573695-835C-B7F2-12E9-83A937587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13E8F-8E5B-47E3-B51F-EE50ED8910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9292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56A3F0-7999-746E-ABD2-0A21275B8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A1BA6EB-253A-EDC3-B3DA-090F5C5C4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46557F2-C3DA-A2A0-F36C-1A10DA3C17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75A9D2B-3775-D907-0C69-EE4ACE56E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E31E000-F4C3-0F49-2415-330EE5AB53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2BFD9B0-C039-0952-F403-3DCF43347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9FEF5-57F0-46DF-8896-DFC2FF3B0F8A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F67B3F7-BFE1-2030-F670-DC24BA420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828E56A-9A4B-640A-C6EF-A29BF83BA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13E8F-8E5B-47E3-B51F-EE50ED8910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7257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EFDFD3-3FC1-0C4D-D3CD-81EC5FA52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13FC00D-27D1-B94D-1D4F-7CCE9FC8F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9FEF5-57F0-46DF-8896-DFC2FF3B0F8A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78F68FC-7C73-699B-3094-1E4A93ECC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36667DD-D2FF-B7FA-78D6-890236844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13E8F-8E5B-47E3-B51F-EE50ED8910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4599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6192A6E-9AC5-2DFD-3E4D-AD7D1CF7B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9FEF5-57F0-46DF-8896-DFC2FF3B0F8A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AE0D714-A257-28E0-DFD3-69092DF8C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1313A75-E3CD-DDBB-C248-907B70A26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13E8F-8E5B-47E3-B51F-EE50ED8910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2251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A00CEC-0188-46C3-1F00-B1EB8729B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0126117-D898-C74F-0EA6-34946C6C9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46E1193-0859-5F93-E29E-4F27ED2A61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AFDB1B1-460F-A437-9E06-47B1180AF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9FEF5-57F0-46DF-8896-DFC2FF3B0F8A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4EFD6A7-8822-AAC7-C515-D106A62F5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F33A552-19B3-79CC-D6AE-1F7226865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13E8F-8E5B-47E3-B51F-EE50ED8910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282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18D2E0-95D4-F373-D2EB-EE994A5C7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9A5ED70-2FDE-2288-99B5-59ED00BEB5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0C2CF97-D66A-6EE2-8117-3736617E8D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714C619-0940-45E4-DEFA-C1B622BB2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9FEF5-57F0-46DF-8896-DFC2FF3B0F8A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8EA9F-9A84-DF25-12BF-A4B91548D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E2EFD24-DC53-81BF-526A-71D2A85BB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13E8F-8E5B-47E3-B51F-EE50ED8910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21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46EDB06-03BD-1C99-93AE-BF6F4C2B1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74DCE0E-3408-F709-F0F1-E1198C48B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858D8E8-A4BE-0BEF-EA95-C75C88EDE2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09FEF5-57F0-46DF-8896-DFC2FF3B0F8A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50CB9D0-8714-FFA4-0664-5EAE2C232E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FBEAA3-3F2F-D4DA-0B81-A26E068897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F13E8F-8E5B-47E3-B51F-EE50ED8910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7588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11" Type="http://schemas.openxmlformats.org/officeDocument/2006/relationships/image" Target="../media/image14.svg"/><Relationship Id="rId5" Type="http://schemas.openxmlformats.org/officeDocument/2006/relationships/diagramQuickStyle" Target="../diagrams/quickStyle3.xml"/><Relationship Id="rId10" Type="http://schemas.openxmlformats.org/officeDocument/2006/relationships/image" Target="../media/image13.png"/><Relationship Id="rId4" Type="http://schemas.openxmlformats.org/officeDocument/2006/relationships/diagramLayout" Target="../diagrams/layout3.xml"/><Relationship Id="rId9" Type="http://schemas.openxmlformats.org/officeDocument/2006/relationships/image" Target="../media/image12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8C5A593-9B4E-4A3A-0164-EE12796B82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de-DE" sz="4800">
                <a:solidFill>
                  <a:srgbClr val="FFFFFF"/>
                </a:solidFill>
              </a:rPr>
              <a:t>Produkt Managerin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EDAE757-3631-D939-D80B-440A85521F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de-DE" dirty="0"/>
              <a:t>Faire Gehaltsanpassung, </a:t>
            </a:r>
            <a:br>
              <a:rPr lang="de-DE" dirty="0"/>
            </a:br>
            <a:r>
              <a:rPr lang="de-DE" dirty="0"/>
              <a:t>die Verantwortung &amp; Wirkung widerspiegelt.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5071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2A4DFD5-61F5-FAD0-F57F-345332453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de-DE" sz="4000" dirty="0">
                <a:solidFill>
                  <a:srgbClr val="FFFFFF"/>
                </a:solidFill>
              </a:rPr>
              <a:t>Verantwortung &amp; Wirkung</a:t>
            </a:r>
          </a:p>
        </p:txBody>
      </p:sp>
      <p:graphicFrame>
        <p:nvGraphicFramePr>
          <p:cNvPr id="35" name="Inhaltsplatzhalter 2">
            <a:extLst>
              <a:ext uri="{FF2B5EF4-FFF2-40B4-BE49-F238E27FC236}">
                <a16:creationId xmlns:a16="http://schemas.microsoft.com/office/drawing/2014/main" id="{0B1B12AD-AF4A-966B-AEED-3822445801F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371599" y="2318197"/>
          <a:ext cx="9724031" cy="36833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25543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E48B91D-4B9B-1F7A-3213-5C16342CA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Erfolge &amp; messbare Ergebnisse</a:t>
            </a:r>
          </a:p>
        </p:txBody>
      </p:sp>
      <p:graphicFrame>
        <p:nvGraphicFramePr>
          <p:cNvPr id="7" name="Inhaltsplatzhalter 3">
            <a:extLst>
              <a:ext uri="{FF2B5EF4-FFF2-40B4-BE49-F238E27FC236}">
                <a16:creationId xmlns:a16="http://schemas.microsoft.com/office/drawing/2014/main" id="{DB9F8AF9-994B-E017-6696-B2561208713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25281209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27654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D7E63F6-ADC8-8813-4312-F3CE4B6DC3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6E16CC9-F5CF-DEFB-8FA3-A0970F913F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7FE1BA4-6D75-7ADA-096F-DE3C599CAF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586B85A-79C2-7E51-B20F-ABFF9D4A0A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D8FBA94-DFCA-09C9-CED2-9208BDF094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07CA722-A972-0BC2-9904-D4E7ADDD7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Erfolge &amp; messbare Ergebnisse</a:t>
            </a:r>
          </a:p>
        </p:txBody>
      </p:sp>
      <p:graphicFrame>
        <p:nvGraphicFramePr>
          <p:cNvPr id="5" name="Inhaltsplatzhalter 6">
            <a:extLst>
              <a:ext uri="{FF2B5EF4-FFF2-40B4-BE49-F238E27FC236}">
                <a16:creationId xmlns:a16="http://schemas.microsoft.com/office/drawing/2014/main" id="{0ECE980E-F221-714E-B591-3FFB26B9605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11277310"/>
              </p:ext>
            </p:extLst>
          </p:nvPr>
        </p:nvGraphicFramePr>
        <p:xfrm>
          <a:off x="1402556" y="1970086"/>
          <a:ext cx="409575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Inhaltsplatzhalter 10">
            <a:extLst>
              <a:ext uri="{FF2B5EF4-FFF2-40B4-BE49-F238E27FC236}">
                <a16:creationId xmlns:a16="http://schemas.microsoft.com/office/drawing/2014/main" id="{263A2DB8-B30E-CA06-069A-263A09D11F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00862" y="3171824"/>
            <a:ext cx="4410075" cy="19478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sz="2400" dirty="0"/>
              <a:t>Vergleichbare Rollen in der Branche: 4.500–5.500 € brutto/Monat</a:t>
            </a:r>
            <a:br>
              <a:rPr lang="de-DE" sz="2400" dirty="0"/>
            </a:br>
            <a:endParaRPr lang="de-DE" sz="2400" dirty="0"/>
          </a:p>
          <a:p>
            <a:pPr marL="0" indent="0">
              <a:buNone/>
            </a:pPr>
            <a:r>
              <a:rPr lang="de-DE" sz="2400" dirty="0"/>
              <a:t>Intern: ähnliche Verantwortung wird höher vergütet</a:t>
            </a:r>
          </a:p>
        </p:txBody>
      </p:sp>
      <p:pic>
        <p:nvPicPr>
          <p:cNvPr id="13" name="Grafik 12" descr="Schließendes Anführungszeichen mit einfarbiger Füllung">
            <a:extLst>
              <a:ext uri="{FF2B5EF4-FFF2-40B4-BE49-F238E27FC236}">
                <a16:creationId xmlns:a16="http://schemas.microsoft.com/office/drawing/2014/main" id="{44FB2EC2-435C-2E19-3032-4D6B5AB7C52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66750" y="5864224"/>
            <a:ext cx="914400" cy="914400"/>
          </a:xfrm>
          <a:prstGeom prst="rect">
            <a:avLst/>
          </a:prstGeom>
        </p:spPr>
      </p:pic>
      <p:pic>
        <p:nvPicPr>
          <p:cNvPr id="17" name="Grafik 16" descr="Öffnendes Anführungszeichen mit einfarbiger Füllung">
            <a:extLst>
              <a:ext uri="{FF2B5EF4-FFF2-40B4-BE49-F238E27FC236}">
                <a16:creationId xmlns:a16="http://schemas.microsoft.com/office/drawing/2014/main" id="{C686DAC7-4692-C96A-EFBE-D41FC67F343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319712" y="146762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061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276DF5E-7F6A-A7A6-D5FB-C50784FB66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CFB685-DB24-1C00-0DCC-2BA224D57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97E3EF-AC6B-C096-35EA-7C227B537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D31F80-B1BB-4F8F-159F-C425B832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4D7777D-0BC1-70A3-55A4-CCCEA5344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4A30EE7-331E-C821-3B9A-39A7C459B4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381994D-64B1-EE59-E63B-45B976E42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de-DE" sz="4000">
                <a:solidFill>
                  <a:srgbClr val="FFFFFF"/>
                </a:solidFill>
              </a:rPr>
              <a:t>Verantwortung &amp; Wirkung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F0255CE-E9EA-E309-8595-D3FD4937A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1110803"/>
          </a:xfrm>
        </p:spPr>
        <p:txBody>
          <a:bodyPr anchor="ctr">
            <a:normAutofit/>
          </a:bodyPr>
          <a:lstStyle/>
          <a:p>
            <a:r>
              <a:rPr lang="de-DE" sz="2000" b="1" dirty="0"/>
              <a:t>Wunsch:</a:t>
            </a:r>
            <a:r>
              <a:rPr lang="de-DE" sz="2000" dirty="0"/>
              <a:t> 4.800–5.200 € brutto/Monat</a:t>
            </a:r>
          </a:p>
          <a:p>
            <a:r>
              <a:rPr lang="de-DE" sz="2000" b="1" dirty="0"/>
              <a:t>Option:</a:t>
            </a:r>
            <a:r>
              <a:rPr lang="de-DE" sz="2000" dirty="0"/>
              <a:t> Offen für stufenweise Anpassung oder eine klare Zielvereinbarung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900CCDDD-9343-F2B6-493E-9D4192FD284A}"/>
              </a:ext>
            </a:extLst>
          </p:cNvPr>
          <p:cNvSpPr txBox="1"/>
          <p:nvPr/>
        </p:nvSpPr>
        <p:spPr>
          <a:xfrm>
            <a:off x="1515120" y="4303794"/>
            <a:ext cx="916175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2000" i="1" dirty="0"/>
              <a:t>Ich möchte meinen Beitrag mit voller Motivation weiter ausbauen – verbunden mit einer fairen und transparenten Anerkennung.</a:t>
            </a:r>
          </a:p>
        </p:txBody>
      </p:sp>
    </p:spTree>
    <p:extLst>
      <p:ext uri="{BB962C8B-B14F-4D97-AF65-F5344CB8AC3E}">
        <p14:creationId xmlns:p14="http://schemas.microsoft.com/office/powerpoint/2010/main" val="923562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974ff3e-ee84-426a-9b54-14852143ceb6" xsi:nil="true"/>
    <lcf76f155ced4ddcb4097134ff3c332f xmlns="f700a632-b198-4917-a231-eaddfafb62f7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A4C358644EB2429AB42526B02D7ABD" ma:contentTypeVersion="17" ma:contentTypeDescription="Ein neues Dokument erstellen." ma:contentTypeScope="" ma:versionID="522d0d36a638c780719bd821b815d3b0">
  <xsd:schema xmlns:xsd="http://www.w3.org/2001/XMLSchema" xmlns:xs="http://www.w3.org/2001/XMLSchema" xmlns:p="http://schemas.microsoft.com/office/2006/metadata/properties" xmlns:ns2="f700a632-b198-4917-a231-eaddfafb62f7" xmlns:ns3="c974ff3e-ee84-426a-9b54-14852143ceb6" targetNamespace="http://schemas.microsoft.com/office/2006/metadata/properties" ma:root="true" ma:fieldsID="fc4911cf5ddf1e5e6a0366d099502342" ns2:_="" ns3:_="">
    <xsd:import namespace="f700a632-b198-4917-a231-eaddfafb62f7"/>
    <xsd:import namespace="c974ff3e-ee84-426a-9b54-14852143ce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00a632-b198-4917-a231-eaddfafb62f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Bildmarkierungen" ma:readOnly="false" ma:fieldId="{5cf76f15-5ced-4ddc-b409-7134ff3c332f}" ma:taxonomyMulti="true" ma:sspId="df83625f-cafe-419d-82e7-9f36b91c626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74ff3e-ee84-426a-9b54-14852143ceb6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780c9f2-47c9-4f3e-9e3b-eb741edb33e1}" ma:internalName="TaxCatchAll" ma:showField="CatchAllData" ma:web="c974ff3e-ee84-426a-9b54-14852143ceb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FBDF00B-9948-4796-AD0D-B75AA29633F8}">
  <ds:schemaRefs>
    <ds:schemaRef ds:uri="http://schemas.microsoft.com/office/2006/metadata/properties"/>
    <ds:schemaRef ds:uri="http://schemas.microsoft.com/office/infopath/2007/PartnerControls"/>
    <ds:schemaRef ds:uri="c974ff3e-ee84-426a-9b54-14852143ceb6"/>
    <ds:schemaRef ds:uri="f700a632-b198-4917-a231-eaddfafb62f7"/>
  </ds:schemaRefs>
</ds:datastoreItem>
</file>

<file path=customXml/itemProps2.xml><?xml version="1.0" encoding="utf-8"?>
<ds:datastoreItem xmlns:ds="http://schemas.openxmlformats.org/officeDocument/2006/customXml" ds:itemID="{D6B3C559-C362-4BD1-BF41-71797EDAD6C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240C421-B5BD-44DD-8616-0010ED99CE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700a632-b198-4917-a231-eaddfafb62f7"/>
    <ds:schemaRef ds:uri="c974ff3e-ee84-426a-9b54-14852143ce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246</Words>
  <Application>Microsoft Office PowerPoint</Application>
  <PresentationFormat>Breitbild</PresentationFormat>
  <Paragraphs>30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</vt:lpstr>
      <vt:lpstr>Produkt Managerin</vt:lpstr>
      <vt:lpstr>Verantwortung &amp; Wirkung</vt:lpstr>
      <vt:lpstr>Erfolge &amp; messbare Ergebnisse</vt:lpstr>
      <vt:lpstr>Erfolge &amp; messbare Ergebnisse</vt:lpstr>
      <vt:lpstr>Verantwortung &amp; Wirkung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Chlebowski, Sarah</dc:creator>
  <cp:lastModifiedBy>Chlebowski, Sarah</cp:lastModifiedBy>
  <cp:revision>1</cp:revision>
  <dcterms:created xsi:type="dcterms:W3CDTF">2025-07-16T11:57:39Z</dcterms:created>
  <dcterms:modified xsi:type="dcterms:W3CDTF">2025-07-16T12:39:08Z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0x0101002AA4C358644EB2429AB42526B02D7ABD</vt:lpwstr>
  </property>
</Properties>
</file>